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Lst>
  <p:notesMasterIdLst>
    <p:notesMasterId r:id="rId27"/>
  </p:notesMasterIdLst>
  <p:handoutMasterIdLst>
    <p:handoutMasterId r:id="rId28"/>
  </p:handoutMasterIdLst>
  <p:sldIdLst>
    <p:sldId id="352" r:id="rId5"/>
    <p:sldId id="353" r:id="rId6"/>
    <p:sldId id="354" r:id="rId7"/>
    <p:sldId id="355" r:id="rId8"/>
    <p:sldId id="356" r:id="rId9"/>
    <p:sldId id="357" r:id="rId10"/>
    <p:sldId id="358" r:id="rId11"/>
    <p:sldId id="359" r:id="rId12"/>
    <p:sldId id="360" r:id="rId13"/>
    <p:sldId id="361" r:id="rId14"/>
    <p:sldId id="362" r:id="rId15"/>
    <p:sldId id="363" r:id="rId16"/>
    <p:sldId id="364" r:id="rId17"/>
    <p:sldId id="365" r:id="rId18"/>
    <p:sldId id="366" r:id="rId19"/>
    <p:sldId id="367" r:id="rId20"/>
    <p:sldId id="368" r:id="rId21"/>
    <p:sldId id="369" r:id="rId22"/>
    <p:sldId id="370" r:id="rId23"/>
    <p:sldId id="371" r:id="rId24"/>
    <p:sldId id="372" r:id="rId25"/>
    <p:sldId id="373" r:id="rId26"/>
  </p:sldIdLst>
  <p:sldSz cx="9144000" cy="6858000" type="screen4x3"/>
  <p:notesSz cx="7315200" cy="9601200"/>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502">
          <p15:clr>
            <a:srgbClr val="A4A3A4"/>
          </p15:clr>
        </p15:guide>
        <p15:guide id="2" orient="horz" pos="1095">
          <p15:clr>
            <a:srgbClr val="A4A3A4"/>
          </p15:clr>
        </p15:guide>
        <p15:guide id="3" orient="horz" pos="4032">
          <p15:clr>
            <a:srgbClr val="A4A3A4"/>
          </p15:clr>
        </p15:guide>
        <p15:guide id="4" orient="horz" pos="192">
          <p15:clr>
            <a:srgbClr val="A4A3A4"/>
          </p15:clr>
        </p15:guide>
        <p15:guide id="5" orient="horz" pos="4170">
          <p15:clr>
            <a:srgbClr val="A4A3A4"/>
          </p15:clr>
        </p15:guide>
        <p15:guide id="6" pos="2983">
          <p15:clr>
            <a:srgbClr val="A4A3A4"/>
          </p15:clr>
        </p15:guide>
        <p15:guide id="7" pos="5232">
          <p15:clr>
            <a:srgbClr val="A4A3A4"/>
          </p15:clr>
        </p15:guide>
        <p15:guide id="8" pos="1776">
          <p15:clr>
            <a:srgbClr val="A4A3A4"/>
          </p15:clr>
        </p15:guide>
        <p15:guide id="9" pos="672">
          <p15:clr>
            <a:srgbClr val="A4A3A4"/>
          </p15:clr>
        </p15:guide>
      </p15:sldGuideLst>
    </p:ext>
    <p:ext uri="{2D200454-40CA-4A62-9FC3-DE9A4176ACB9}">
      <p15:notesGuideLst xmlns:p15="http://schemas.microsoft.com/office/powerpoint/2012/main">
        <p15:guide id="1" orient="horz" pos="3025"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helle Pandolfi" initials="MMP" lastIdx="1" clrIdx="0"/>
  <p:cmAuthor id="1" name="DHHS" initials="D" lastIdx="13" clrIdx="1"/>
  <p:cmAuthor id="2" name="Donna Hurd" initials="DH"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E1393E"/>
    <a:srgbClr val="00CC00"/>
    <a:srgbClr val="C8EE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01" autoAdjust="0"/>
    <p:restoredTop sz="86918" autoAdjust="0"/>
  </p:normalViewPr>
  <p:slideViewPr>
    <p:cSldViewPr snapToGrid="0">
      <p:cViewPr varScale="1">
        <p:scale>
          <a:sx n="86" d="100"/>
          <a:sy n="86" d="100"/>
        </p:scale>
        <p:origin x="1253" y="58"/>
      </p:cViewPr>
      <p:guideLst>
        <p:guide orient="horz" pos="2502"/>
        <p:guide orient="horz" pos="1095"/>
        <p:guide orient="horz" pos="4032"/>
        <p:guide orient="horz" pos="192"/>
        <p:guide orient="horz" pos="4170"/>
        <p:guide pos="2983"/>
        <p:guide pos="5232"/>
        <p:guide pos="1776"/>
        <p:guide pos="6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70" d="100"/>
          <a:sy n="70" d="100"/>
        </p:scale>
        <p:origin x="1890" y="-954"/>
      </p:cViewPr>
      <p:guideLst>
        <p:guide orient="horz" pos="3025"/>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9" name="Rectangle 5"/>
          <p:cNvSpPr>
            <a:spLocks noGrp="1" noChangeArrowheads="1"/>
          </p:cNvSpPr>
          <p:nvPr>
            <p:ph type="sldNum" sz="quarter" idx="3"/>
          </p:nvPr>
        </p:nvSpPr>
        <p:spPr bwMode="auto">
          <a:xfrm>
            <a:off x="6479720" y="9112615"/>
            <a:ext cx="757625" cy="347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37" tIns="47418" rIns="94837" bIns="47418" numCol="1" anchor="b" anchorCtr="0" compatLnSpc="1">
            <a:prstTxWarp prst="textNoShape">
              <a:avLst/>
            </a:prstTxWarp>
          </a:bodyPr>
          <a:lstStyle>
            <a:lvl1pPr algn="r" defTabSz="947599">
              <a:defRPr sz="1000">
                <a:solidFill>
                  <a:srgbClr val="663300"/>
                </a:solidFill>
                <a:latin typeface="Verdana" pitchFamily="34" charset="0"/>
              </a:defRPr>
            </a:lvl1pPr>
          </a:lstStyle>
          <a:p>
            <a:pPr>
              <a:defRPr/>
            </a:pPr>
            <a:r>
              <a:rPr lang="en-US" dirty="0"/>
              <a:t>C-5-</a:t>
            </a:r>
            <a:fld id="{4F1A7E8B-9F9E-49AD-B918-0103E6CAC6E8}" type="slidenum">
              <a:rPr lang="en-US" smtClean="0"/>
              <a:pPr>
                <a:defRPr/>
              </a:pPr>
              <a:t>‹#›</a:t>
            </a:fld>
            <a:endParaRPr lang="en-US" dirty="0"/>
          </a:p>
        </p:txBody>
      </p:sp>
      <p:grpSp>
        <p:nvGrpSpPr>
          <p:cNvPr id="51203" name="Group 6"/>
          <p:cNvGrpSpPr>
            <a:grpSpLocks/>
          </p:cNvGrpSpPr>
          <p:nvPr/>
        </p:nvGrpSpPr>
        <p:grpSpPr bwMode="auto">
          <a:xfrm>
            <a:off x="0" y="9194739"/>
            <a:ext cx="7315200" cy="239374"/>
            <a:chOff x="-48" y="5568"/>
            <a:chExt cx="4320" cy="144"/>
          </a:xfrm>
        </p:grpSpPr>
        <p:sp>
          <p:nvSpPr>
            <p:cNvPr id="51208" name="Line 7"/>
            <p:cNvSpPr>
              <a:spLocks noChangeShapeType="1"/>
            </p:cNvSpPr>
            <p:nvPr userDrawn="1"/>
          </p:nvSpPr>
          <p:spPr bwMode="auto">
            <a:xfrm>
              <a:off x="-48" y="5712"/>
              <a:ext cx="4320" cy="0"/>
            </a:xfrm>
            <a:prstGeom prst="line">
              <a:avLst/>
            </a:prstGeom>
            <a:noFill/>
            <a:ln w="9525">
              <a:solidFill>
                <a:srgbClr val="C7C397"/>
              </a:solidFill>
              <a:round/>
              <a:headEnd/>
              <a:tailEnd/>
            </a:ln>
            <a:effectLst/>
          </p:spPr>
          <p:txBody>
            <a:bodyPr/>
            <a:lstStyle/>
            <a:p>
              <a:endParaRPr lang="en-US"/>
            </a:p>
          </p:txBody>
        </p:sp>
        <p:sp>
          <p:nvSpPr>
            <p:cNvPr id="51209" name="Line 8"/>
            <p:cNvSpPr>
              <a:spLocks noChangeShapeType="1"/>
            </p:cNvSpPr>
            <p:nvPr userDrawn="1"/>
          </p:nvSpPr>
          <p:spPr bwMode="auto">
            <a:xfrm>
              <a:off x="-48" y="5568"/>
              <a:ext cx="4320" cy="0"/>
            </a:xfrm>
            <a:prstGeom prst="line">
              <a:avLst/>
            </a:prstGeom>
            <a:noFill/>
            <a:ln w="9525">
              <a:solidFill>
                <a:srgbClr val="C7C397"/>
              </a:solidFill>
              <a:round/>
              <a:headEnd/>
              <a:tailEnd/>
            </a:ln>
            <a:effectLst/>
          </p:spPr>
          <p:txBody>
            <a:bodyPr/>
            <a:lstStyle/>
            <a:p>
              <a:endParaRPr lang="en-US"/>
            </a:p>
          </p:txBody>
        </p:sp>
      </p:grpSp>
      <p:sp>
        <p:nvSpPr>
          <p:cNvPr id="51204" name="Rectangle 9"/>
          <p:cNvSpPr>
            <a:spLocks noChangeArrowheads="1"/>
          </p:cNvSpPr>
          <p:nvPr/>
        </p:nvSpPr>
        <p:spPr bwMode="auto">
          <a:xfrm>
            <a:off x="4046982" y="9220825"/>
            <a:ext cx="2315817" cy="239374"/>
          </a:xfrm>
          <a:prstGeom prst="rect">
            <a:avLst/>
          </a:prstGeom>
          <a:noFill/>
          <a:ln w="9525">
            <a:noFill/>
            <a:miter lim="800000"/>
            <a:headEnd/>
            <a:tailEnd/>
          </a:ln>
          <a:effectLst/>
        </p:spPr>
        <p:txBody>
          <a:bodyPr wrap="none" lIns="0" tIns="0" rIns="0" bIns="0" anchor="ctr"/>
          <a:lstStyle/>
          <a:p>
            <a:pPr algn="r" defTabSz="966621"/>
            <a:r>
              <a:rPr lang="en-US" sz="1000" dirty="0">
                <a:solidFill>
                  <a:srgbClr val="663300"/>
                </a:solidFill>
                <a:latin typeface="Verdana" pitchFamily="34" charset="0"/>
              </a:rPr>
              <a:t> TeamSTEPPS 2.0 for Long-Term Care  |  Situation Monitoring</a:t>
            </a:r>
          </a:p>
        </p:txBody>
      </p:sp>
      <p:pic>
        <p:nvPicPr>
          <p:cNvPr id="51205" name="Picture 10" descr="Slide_title2_02"/>
          <p:cNvPicPr>
            <a:picLocks noChangeAspect="1" noChangeArrowheads="1"/>
          </p:cNvPicPr>
          <p:nvPr/>
        </p:nvPicPr>
        <p:blipFill>
          <a:blip r:embed="rId2" cstate="print"/>
          <a:srcRect l="74965" t="32530" r="2986"/>
          <a:stretch>
            <a:fillRect/>
          </a:stretch>
        </p:blipFill>
        <p:spPr bwMode="auto">
          <a:xfrm>
            <a:off x="5690153" y="0"/>
            <a:ext cx="1625047" cy="562366"/>
          </a:xfrm>
          <a:prstGeom prst="rect">
            <a:avLst/>
          </a:prstGeom>
          <a:noFill/>
          <a:ln w="9525">
            <a:noFill/>
            <a:miter lim="800000"/>
            <a:headEnd/>
            <a:tailEnd/>
          </a:ln>
        </p:spPr>
      </p:pic>
      <p:sp>
        <p:nvSpPr>
          <p:cNvPr id="51206" name="Rectangle 11"/>
          <p:cNvSpPr>
            <a:spLocks noChangeArrowheads="1"/>
          </p:cNvSpPr>
          <p:nvPr/>
        </p:nvSpPr>
        <p:spPr bwMode="gray">
          <a:xfrm>
            <a:off x="5771322" y="80338"/>
            <a:ext cx="1462709" cy="400050"/>
          </a:xfrm>
          <a:prstGeom prst="rect">
            <a:avLst/>
          </a:prstGeom>
          <a:noFill/>
          <a:ln w="9525">
            <a:noFill/>
            <a:miter lim="800000"/>
            <a:headEnd/>
            <a:tailEnd/>
          </a:ln>
          <a:effectLst/>
        </p:spPr>
        <p:txBody>
          <a:bodyPr lIns="48406" tIns="48406" rIns="48406" bIns="48406" anchor="ctr"/>
          <a:lstStyle/>
          <a:p>
            <a:pPr defTabSz="966621">
              <a:lnSpc>
                <a:spcPct val="95000"/>
              </a:lnSpc>
            </a:pPr>
            <a:r>
              <a:rPr lang="en-US" sz="1300" b="1" dirty="0">
                <a:solidFill>
                  <a:srgbClr val="FFFFE1"/>
                </a:solidFill>
              </a:rPr>
              <a:t>Situation Monitoring</a:t>
            </a:r>
          </a:p>
        </p:txBody>
      </p:sp>
      <p:sp>
        <p:nvSpPr>
          <p:cNvPr id="51207" name="Line 12"/>
          <p:cNvSpPr>
            <a:spLocks noChangeShapeType="1"/>
          </p:cNvSpPr>
          <p:nvPr/>
        </p:nvSpPr>
        <p:spPr bwMode="auto">
          <a:xfrm>
            <a:off x="0" y="547609"/>
            <a:ext cx="7315200" cy="0"/>
          </a:xfrm>
          <a:prstGeom prst="line">
            <a:avLst/>
          </a:prstGeom>
          <a:noFill/>
          <a:ln w="9525">
            <a:solidFill>
              <a:srgbClr val="C7C397"/>
            </a:solidFill>
            <a:round/>
            <a:headEnd/>
            <a:tailEnd/>
          </a:ln>
          <a:effectLst/>
        </p:spPr>
        <p:txBody>
          <a:bodyPr lIns="91427" tIns="45714" rIns="91427" bIns="45714"/>
          <a:lstStyle/>
          <a:p>
            <a:endParaRPr lang="en-US"/>
          </a:p>
        </p:txBody>
      </p:sp>
    </p:spTree>
    <p:extLst>
      <p:ext uri="{BB962C8B-B14F-4D97-AF65-F5344CB8AC3E}">
        <p14:creationId xmlns:p14="http://schemas.microsoft.com/office/powerpoint/2010/main" val="33740536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70583" cy="478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38" tIns="48320" rIns="96638" bIns="48320" numCol="1" anchor="t" anchorCtr="0" compatLnSpc="1">
            <a:prstTxWarp prst="textNoShape">
              <a:avLst/>
            </a:prstTxWarp>
          </a:bodyPr>
          <a:lstStyle>
            <a:lvl1pPr algn="l" defTabSz="966646">
              <a:defRPr sz="1300">
                <a:latin typeface="Times New Roman" pitchFamily="18" charset="0"/>
              </a:defRPr>
            </a:lvl1pPr>
          </a:lstStyle>
          <a:p>
            <a:pPr>
              <a:defRPr/>
            </a:pPr>
            <a:endParaRPr lang="en-US"/>
          </a:p>
        </p:txBody>
      </p:sp>
      <p:sp>
        <p:nvSpPr>
          <p:cNvPr id="4099" name="Rectangle 3"/>
          <p:cNvSpPr>
            <a:spLocks noGrp="1" noChangeArrowheads="1"/>
          </p:cNvSpPr>
          <p:nvPr>
            <p:ph type="dt" idx="1"/>
          </p:nvPr>
        </p:nvSpPr>
        <p:spPr bwMode="auto">
          <a:xfrm>
            <a:off x="4144618" y="0"/>
            <a:ext cx="3170583" cy="478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38" tIns="48320" rIns="96638" bIns="48320" numCol="1" anchor="t" anchorCtr="0" compatLnSpc="1">
            <a:prstTxWarp prst="textNoShape">
              <a:avLst/>
            </a:prstTxWarp>
          </a:bodyPr>
          <a:lstStyle>
            <a:lvl1pPr algn="r" defTabSz="966646">
              <a:defRPr sz="1300">
                <a:latin typeface="Times New Roman" pitchFamily="18" charset="0"/>
              </a:defRPr>
            </a:lvl1pPr>
          </a:lstStyle>
          <a:p>
            <a:pPr>
              <a:defRPr/>
            </a:pPr>
            <a:endParaRPr lang="en-US"/>
          </a:p>
        </p:txBody>
      </p:sp>
      <p:sp>
        <p:nvSpPr>
          <p:cNvPr id="26628" name="Rectangle 4"/>
          <p:cNvSpPr>
            <a:spLocks noGrp="1" noRot="1" noChangeAspect="1" noChangeArrowheads="1" noTextEdit="1"/>
          </p:cNvSpPr>
          <p:nvPr>
            <p:ph type="sldImg" idx="2"/>
          </p:nvPr>
        </p:nvSpPr>
        <p:spPr bwMode="auto">
          <a:xfrm>
            <a:off x="1258888" y="720725"/>
            <a:ext cx="4799012" cy="3598863"/>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974035" y="4561226"/>
            <a:ext cx="5367130" cy="4318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38" tIns="48320" rIns="96638" bIns="483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9122452"/>
            <a:ext cx="3170583" cy="478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38" tIns="48320" rIns="96638" bIns="48320" numCol="1" anchor="b" anchorCtr="0" compatLnSpc="1">
            <a:prstTxWarp prst="textNoShape">
              <a:avLst/>
            </a:prstTxWarp>
          </a:bodyPr>
          <a:lstStyle>
            <a:lvl1pPr algn="l" defTabSz="966646">
              <a:defRPr sz="1300">
                <a:latin typeface="Times New Roman" pitchFamily="18" charset="0"/>
              </a:defRPr>
            </a:lvl1pPr>
          </a:lstStyle>
          <a:p>
            <a:pPr>
              <a:defRPr/>
            </a:pPr>
            <a:endParaRPr lang="en-US"/>
          </a:p>
        </p:txBody>
      </p:sp>
      <p:sp>
        <p:nvSpPr>
          <p:cNvPr id="4103" name="Rectangle 7"/>
          <p:cNvSpPr>
            <a:spLocks noGrp="1" noChangeArrowheads="1"/>
          </p:cNvSpPr>
          <p:nvPr>
            <p:ph type="sldNum" sz="quarter" idx="5"/>
          </p:nvPr>
        </p:nvSpPr>
        <p:spPr bwMode="auto">
          <a:xfrm>
            <a:off x="4144618" y="9122452"/>
            <a:ext cx="3170583" cy="478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38" tIns="48320" rIns="96638" bIns="48320" numCol="1" anchor="b" anchorCtr="0" compatLnSpc="1">
            <a:prstTxWarp prst="textNoShape">
              <a:avLst/>
            </a:prstTxWarp>
          </a:bodyPr>
          <a:lstStyle>
            <a:lvl1pPr algn="r" defTabSz="966646">
              <a:defRPr sz="1300">
                <a:latin typeface="Times New Roman" pitchFamily="18" charset="0"/>
              </a:defRPr>
            </a:lvl1pPr>
          </a:lstStyle>
          <a:p>
            <a:pPr>
              <a:defRPr/>
            </a:pPr>
            <a:fld id="{B178E90A-A8BF-40F9-A948-995F2F2EA975}" type="slidenum">
              <a:rPr lang="en-US"/>
              <a:pPr>
                <a:defRPr/>
              </a:pPr>
              <a:t>‹#›</a:t>
            </a:fld>
            <a:endParaRPr lang="en-US"/>
          </a:p>
        </p:txBody>
      </p:sp>
    </p:spTree>
    <p:extLst>
      <p:ext uri="{BB962C8B-B14F-4D97-AF65-F5344CB8AC3E}">
        <p14:creationId xmlns:p14="http://schemas.microsoft.com/office/powerpoint/2010/main" val="39337251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4294967295"/>
          </p:nvPr>
        </p:nvSpPr>
        <p:spPr bwMode="auto">
          <a:xfrm>
            <a:off x="4323522" y="9417571"/>
            <a:ext cx="3308074" cy="4967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389" tIns="49194" rIns="98389" bIns="49194"/>
          <a:lstStyle>
            <a:lvl1pPr defTabSz="1001202">
              <a:defRPr sz="1500" b="1">
                <a:solidFill>
                  <a:schemeClr val="tx1"/>
                </a:solidFill>
                <a:latin typeface="Arial" pitchFamily="34" charset="0"/>
                <a:ea typeface="ヒラギノ角ゴ Pro W3" pitchFamily="127" charset="-128"/>
              </a:defRPr>
            </a:lvl1pPr>
            <a:lvl2pPr marL="770662" indent="-296408" defTabSz="1001202">
              <a:defRPr sz="1500" b="1">
                <a:solidFill>
                  <a:schemeClr val="tx1"/>
                </a:solidFill>
                <a:latin typeface="Arial" pitchFamily="34" charset="0"/>
                <a:ea typeface="ヒラギノ角ゴ Pro W3" pitchFamily="127" charset="-128"/>
              </a:defRPr>
            </a:lvl2pPr>
            <a:lvl3pPr marL="1185634" indent="-237127" defTabSz="1001202">
              <a:defRPr sz="1500" b="1">
                <a:solidFill>
                  <a:schemeClr val="tx1"/>
                </a:solidFill>
                <a:latin typeface="Arial" pitchFamily="34" charset="0"/>
                <a:ea typeface="ヒラギノ角ゴ Pro W3" pitchFamily="127" charset="-128"/>
              </a:defRPr>
            </a:lvl3pPr>
            <a:lvl4pPr marL="1659887" indent="-237127" defTabSz="1001202">
              <a:defRPr sz="1500" b="1">
                <a:solidFill>
                  <a:schemeClr val="tx1"/>
                </a:solidFill>
                <a:latin typeface="Arial" pitchFamily="34" charset="0"/>
                <a:ea typeface="ヒラギノ角ゴ Pro W3" pitchFamily="127" charset="-128"/>
              </a:defRPr>
            </a:lvl4pPr>
            <a:lvl5pPr marL="2134141" indent="-237127" defTabSz="1001202">
              <a:defRPr sz="1500" b="1">
                <a:solidFill>
                  <a:schemeClr val="tx1"/>
                </a:solidFill>
                <a:latin typeface="Arial" pitchFamily="34" charset="0"/>
                <a:ea typeface="ヒラギノ角ゴ Pro W3" pitchFamily="127" charset="-128"/>
              </a:defRPr>
            </a:lvl5pPr>
            <a:lvl6pPr marL="2608395" indent="-237127"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6pPr>
            <a:lvl7pPr marL="3082648" indent="-237127"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7pPr>
            <a:lvl8pPr marL="3556902" indent="-237127"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8pPr>
            <a:lvl9pPr marL="4031155" indent="-237127"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9pPr>
          </a:lstStyle>
          <a:p>
            <a:fld id="{F7874779-36AA-4EF3-8124-356022ADDE34}" type="slidenum">
              <a:rPr lang="en-US" altLang="en-US" sz="1900" b="0"/>
              <a:pPr/>
              <a:t>1</a:t>
            </a:fld>
            <a:endParaRPr lang="en-US" altLang="en-US" sz="1900" b="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i="1" u="sng">
              <a:latin typeface="Arial" pitchFamily="34" charset="0"/>
              <a:ea typeface="ヒラギノ角ゴ Pro W3" pitchFamily="127" charset="-128"/>
            </a:endParaRPr>
          </a:p>
        </p:txBody>
      </p:sp>
    </p:spTree>
    <p:extLst>
      <p:ext uri="{BB962C8B-B14F-4D97-AF65-F5344CB8AC3E}">
        <p14:creationId xmlns:p14="http://schemas.microsoft.com/office/powerpoint/2010/main" val="2073587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4294967295"/>
          </p:nvPr>
        </p:nvSpPr>
        <p:spPr bwMode="auto">
          <a:xfrm>
            <a:off x="4323522" y="9417571"/>
            <a:ext cx="3308074" cy="4967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389" tIns="49194" rIns="98389" bIns="49194"/>
          <a:lstStyle>
            <a:lvl1pPr defTabSz="1001202">
              <a:defRPr sz="1500" b="1">
                <a:solidFill>
                  <a:schemeClr val="tx1"/>
                </a:solidFill>
                <a:latin typeface="Arial" pitchFamily="34" charset="0"/>
                <a:ea typeface="ヒラギノ角ゴ Pro W3" pitchFamily="127" charset="-128"/>
              </a:defRPr>
            </a:lvl1pPr>
            <a:lvl2pPr marL="770662" indent="-296408" defTabSz="1001202">
              <a:defRPr sz="1500" b="1">
                <a:solidFill>
                  <a:schemeClr val="tx1"/>
                </a:solidFill>
                <a:latin typeface="Arial" pitchFamily="34" charset="0"/>
                <a:ea typeface="ヒラギノ角ゴ Pro W3" pitchFamily="127" charset="-128"/>
              </a:defRPr>
            </a:lvl2pPr>
            <a:lvl3pPr marL="1185634" indent="-237127" defTabSz="1001202">
              <a:defRPr sz="1500" b="1">
                <a:solidFill>
                  <a:schemeClr val="tx1"/>
                </a:solidFill>
                <a:latin typeface="Arial" pitchFamily="34" charset="0"/>
                <a:ea typeface="ヒラギノ角ゴ Pro W3" pitchFamily="127" charset="-128"/>
              </a:defRPr>
            </a:lvl3pPr>
            <a:lvl4pPr marL="1659887" indent="-237127" defTabSz="1001202">
              <a:defRPr sz="1500" b="1">
                <a:solidFill>
                  <a:schemeClr val="tx1"/>
                </a:solidFill>
                <a:latin typeface="Arial" pitchFamily="34" charset="0"/>
                <a:ea typeface="ヒラギノ角ゴ Pro W3" pitchFamily="127" charset="-128"/>
              </a:defRPr>
            </a:lvl4pPr>
            <a:lvl5pPr marL="2134141" indent="-237127" defTabSz="1001202">
              <a:defRPr sz="1500" b="1">
                <a:solidFill>
                  <a:schemeClr val="tx1"/>
                </a:solidFill>
                <a:latin typeface="Arial" pitchFamily="34" charset="0"/>
                <a:ea typeface="ヒラギノ角ゴ Pro W3" pitchFamily="127" charset="-128"/>
              </a:defRPr>
            </a:lvl5pPr>
            <a:lvl6pPr marL="2608395" indent="-237127"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6pPr>
            <a:lvl7pPr marL="3082648" indent="-237127"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7pPr>
            <a:lvl8pPr marL="3556902" indent="-237127"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8pPr>
            <a:lvl9pPr marL="4031155" indent="-237127"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9pPr>
          </a:lstStyle>
          <a:p>
            <a:fld id="{7D4798A3-DD1D-43C4-87BD-CF0D8E3A5F29}" type="slidenum">
              <a:rPr lang="en-US" altLang="en-US" sz="1900" b="0"/>
              <a:pPr/>
              <a:t>16</a:t>
            </a:fld>
            <a:endParaRPr lang="en-US" altLang="en-US" sz="1900" b="0"/>
          </a:p>
        </p:txBody>
      </p:sp>
      <p:sp>
        <p:nvSpPr>
          <p:cNvPr id="35843" name="Rectangle 2"/>
          <p:cNvSpPr>
            <a:spLocks noGrp="1" noRot="1" noChangeAspect="1" noChangeArrowheads="1" noTextEdit="1"/>
          </p:cNvSpPr>
          <p:nvPr>
            <p:ph type="sldImg"/>
          </p:nvPr>
        </p:nvSpPr>
        <p:spPr>
          <a:xfrm>
            <a:off x="1336675" y="742950"/>
            <a:ext cx="4960938" cy="3719513"/>
          </a:xfrm>
          <a:ln/>
        </p:spPr>
      </p:sp>
      <p:sp>
        <p:nvSpPr>
          <p:cNvPr id="35844" name="Rectangle 3"/>
          <p:cNvSpPr>
            <a:spLocks noGrp="1" noChangeArrowheads="1"/>
          </p:cNvSpPr>
          <p:nvPr>
            <p:ph type="body" idx="1"/>
          </p:nvPr>
        </p:nvSpPr>
        <p:spPr>
          <a:xfrm>
            <a:off x="763658" y="4710426"/>
            <a:ext cx="6105939" cy="446285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a:latin typeface="Arial" pitchFamily="34" charset="0"/>
              <a:ea typeface="ヒラギノ角ゴ Pro W3" pitchFamily="127" charset="-128"/>
            </a:endParaRPr>
          </a:p>
        </p:txBody>
      </p:sp>
    </p:spTree>
    <p:extLst>
      <p:ext uri="{BB962C8B-B14F-4D97-AF65-F5344CB8AC3E}">
        <p14:creationId xmlns:p14="http://schemas.microsoft.com/office/powerpoint/2010/main" val="2971449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4294967295"/>
          </p:nvPr>
        </p:nvSpPr>
        <p:spPr bwMode="auto">
          <a:xfrm>
            <a:off x="4323522" y="9417571"/>
            <a:ext cx="3308074" cy="4967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389" tIns="49194" rIns="98389" bIns="49194"/>
          <a:lstStyle>
            <a:lvl1pPr defTabSz="1001202">
              <a:defRPr sz="1500" b="1">
                <a:solidFill>
                  <a:schemeClr val="tx1"/>
                </a:solidFill>
                <a:latin typeface="Arial" pitchFamily="34" charset="0"/>
                <a:ea typeface="ヒラギノ角ゴ Pro W3" pitchFamily="127" charset="-128"/>
              </a:defRPr>
            </a:lvl1pPr>
            <a:lvl2pPr marL="770662" indent="-296408" defTabSz="1001202">
              <a:defRPr sz="1500" b="1">
                <a:solidFill>
                  <a:schemeClr val="tx1"/>
                </a:solidFill>
                <a:latin typeface="Arial" pitchFamily="34" charset="0"/>
                <a:ea typeface="ヒラギノ角ゴ Pro W3" pitchFamily="127" charset="-128"/>
              </a:defRPr>
            </a:lvl2pPr>
            <a:lvl3pPr marL="1185634" indent="-237127" defTabSz="1001202">
              <a:defRPr sz="1500" b="1">
                <a:solidFill>
                  <a:schemeClr val="tx1"/>
                </a:solidFill>
                <a:latin typeface="Arial" pitchFamily="34" charset="0"/>
                <a:ea typeface="ヒラギノ角ゴ Pro W3" pitchFamily="127" charset="-128"/>
              </a:defRPr>
            </a:lvl3pPr>
            <a:lvl4pPr marL="1659887" indent="-237127" defTabSz="1001202">
              <a:defRPr sz="1500" b="1">
                <a:solidFill>
                  <a:schemeClr val="tx1"/>
                </a:solidFill>
                <a:latin typeface="Arial" pitchFamily="34" charset="0"/>
                <a:ea typeface="ヒラギノ角ゴ Pro W3" pitchFamily="127" charset="-128"/>
              </a:defRPr>
            </a:lvl4pPr>
            <a:lvl5pPr marL="2134141" indent="-237127" defTabSz="1001202">
              <a:defRPr sz="1500" b="1">
                <a:solidFill>
                  <a:schemeClr val="tx1"/>
                </a:solidFill>
                <a:latin typeface="Arial" pitchFamily="34" charset="0"/>
                <a:ea typeface="ヒラギノ角ゴ Pro W3" pitchFamily="127" charset="-128"/>
              </a:defRPr>
            </a:lvl5pPr>
            <a:lvl6pPr marL="2608395" indent="-237127"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6pPr>
            <a:lvl7pPr marL="3082648" indent="-237127"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7pPr>
            <a:lvl8pPr marL="3556902" indent="-237127"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8pPr>
            <a:lvl9pPr marL="4031155" indent="-237127"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9pPr>
          </a:lstStyle>
          <a:p>
            <a:fld id="{BBDABF1A-BE20-4019-A66C-E690961E2D29}" type="slidenum">
              <a:rPr lang="en-US" altLang="en-US" sz="1900" b="0"/>
              <a:pPr/>
              <a:t>17</a:t>
            </a:fld>
            <a:endParaRPr lang="en-US" altLang="en-US" sz="1900" b="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a:latin typeface="Arial" pitchFamily="34" charset="0"/>
              <a:ea typeface="ヒラギノ角ゴ Pro W3" pitchFamily="127" charset="-128"/>
            </a:endParaRPr>
          </a:p>
        </p:txBody>
      </p:sp>
    </p:spTree>
    <p:extLst>
      <p:ext uri="{BB962C8B-B14F-4D97-AF65-F5344CB8AC3E}">
        <p14:creationId xmlns:p14="http://schemas.microsoft.com/office/powerpoint/2010/main" val="36857758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4294967295"/>
          </p:nvPr>
        </p:nvSpPr>
        <p:spPr bwMode="auto">
          <a:xfrm>
            <a:off x="4323522" y="9417571"/>
            <a:ext cx="3308074" cy="4967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389" tIns="49194" rIns="98389" bIns="49194"/>
          <a:lstStyle>
            <a:lvl1pPr defTabSz="1001202">
              <a:defRPr sz="1500" b="1">
                <a:solidFill>
                  <a:schemeClr val="tx1"/>
                </a:solidFill>
                <a:latin typeface="Arial" pitchFamily="34" charset="0"/>
                <a:ea typeface="ヒラギノ角ゴ Pro W3" pitchFamily="127" charset="-128"/>
              </a:defRPr>
            </a:lvl1pPr>
            <a:lvl2pPr marL="770662" indent="-296408" defTabSz="1001202">
              <a:defRPr sz="1500" b="1">
                <a:solidFill>
                  <a:schemeClr val="tx1"/>
                </a:solidFill>
                <a:latin typeface="Arial" pitchFamily="34" charset="0"/>
                <a:ea typeface="ヒラギノ角ゴ Pro W3" pitchFamily="127" charset="-128"/>
              </a:defRPr>
            </a:lvl2pPr>
            <a:lvl3pPr marL="1185634" indent="-237127" defTabSz="1001202">
              <a:defRPr sz="1500" b="1">
                <a:solidFill>
                  <a:schemeClr val="tx1"/>
                </a:solidFill>
                <a:latin typeface="Arial" pitchFamily="34" charset="0"/>
                <a:ea typeface="ヒラギノ角ゴ Pro W3" pitchFamily="127" charset="-128"/>
              </a:defRPr>
            </a:lvl3pPr>
            <a:lvl4pPr marL="1659887" indent="-237127" defTabSz="1001202">
              <a:defRPr sz="1500" b="1">
                <a:solidFill>
                  <a:schemeClr val="tx1"/>
                </a:solidFill>
                <a:latin typeface="Arial" pitchFamily="34" charset="0"/>
                <a:ea typeface="ヒラギノ角ゴ Pro W3" pitchFamily="127" charset="-128"/>
              </a:defRPr>
            </a:lvl4pPr>
            <a:lvl5pPr marL="2134141" indent="-237127" defTabSz="1001202">
              <a:defRPr sz="1500" b="1">
                <a:solidFill>
                  <a:schemeClr val="tx1"/>
                </a:solidFill>
                <a:latin typeface="Arial" pitchFamily="34" charset="0"/>
                <a:ea typeface="ヒラギノ角ゴ Pro W3" pitchFamily="127" charset="-128"/>
              </a:defRPr>
            </a:lvl5pPr>
            <a:lvl6pPr marL="2608395" indent="-237127"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6pPr>
            <a:lvl7pPr marL="3082648" indent="-237127"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7pPr>
            <a:lvl8pPr marL="3556902" indent="-237127"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8pPr>
            <a:lvl9pPr marL="4031155" indent="-237127"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9pPr>
          </a:lstStyle>
          <a:p>
            <a:fld id="{50190906-739E-472E-B7FB-E7E307D2655C}" type="slidenum">
              <a:rPr lang="en-US" altLang="en-US" sz="1900" b="0"/>
              <a:pPr/>
              <a:t>18</a:t>
            </a:fld>
            <a:endParaRPr lang="en-US" altLang="en-US" sz="1900" b="0"/>
          </a:p>
        </p:txBody>
      </p:sp>
      <p:sp>
        <p:nvSpPr>
          <p:cNvPr id="37891" name="Rectangle 1026"/>
          <p:cNvSpPr>
            <a:spLocks noGrp="1" noRot="1" noChangeAspect="1" noChangeArrowheads="1" noTextEdit="1"/>
          </p:cNvSpPr>
          <p:nvPr>
            <p:ph type="sldImg"/>
          </p:nvPr>
        </p:nvSpPr>
        <p:spPr>
          <a:ln/>
        </p:spPr>
      </p:sp>
      <p:sp>
        <p:nvSpPr>
          <p:cNvPr id="37892" name="Rectangle 102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a:latin typeface="Arial" pitchFamily="34" charset="0"/>
              <a:ea typeface="ヒラギノ角ゴ Pro W3" pitchFamily="127" charset="-128"/>
            </a:endParaRPr>
          </a:p>
        </p:txBody>
      </p:sp>
    </p:spTree>
    <p:extLst>
      <p:ext uri="{BB962C8B-B14F-4D97-AF65-F5344CB8AC3E}">
        <p14:creationId xmlns:p14="http://schemas.microsoft.com/office/powerpoint/2010/main" val="3986928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4294967295"/>
          </p:nvPr>
        </p:nvSpPr>
        <p:spPr bwMode="auto">
          <a:xfrm>
            <a:off x="4323522" y="9417571"/>
            <a:ext cx="3308074" cy="4967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389" tIns="49194" rIns="98389" bIns="49194"/>
          <a:lstStyle>
            <a:lvl1pPr defTabSz="1001202">
              <a:defRPr sz="1500" b="1">
                <a:solidFill>
                  <a:schemeClr val="tx1"/>
                </a:solidFill>
                <a:latin typeface="Arial" pitchFamily="34" charset="0"/>
                <a:ea typeface="ヒラギノ角ゴ Pro W3" pitchFamily="127" charset="-128"/>
              </a:defRPr>
            </a:lvl1pPr>
            <a:lvl2pPr marL="770662" indent="-296408" defTabSz="1001202">
              <a:defRPr sz="1500" b="1">
                <a:solidFill>
                  <a:schemeClr val="tx1"/>
                </a:solidFill>
                <a:latin typeface="Arial" pitchFamily="34" charset="0"/>
                <a:ea typeface="ヒラギノ角ゴ Pro W3" pitchFamily="127" charset="-128"/>
              </a:defRPr>
            </a:lvl2pPr>
            <a:lvl3pPr marL="1185634" indent="-237127" defTabSz="1001202">
              <a:defRPr sz="1500" b="1">
                <a:solidFill>
                  <a:schemeClr val="tx1"/>
                </a:solidFill>
                <a:latin typeface="Arial" pitchFamily="34" charset="0"/>
                <a:ea typeface="ヒラギノ角ゴ Pro W3" pitchFamily="127" charset="-128"/>
              </a:defRPr>
            </a:lvl3pPr>
            <a:lvl4pPr marL="1659887" indent="-237127" defTabSz="1001202">
              <a:defRPr sz="1500" b="1">
                <a:solidFill>
                  <a:schemeClr val="tx1"/>
                </a:solidFill>
                <a:latin typeface="Arial" pitchFamily="34" charset="0"/>
                <a:ea typeface="ヒラギノ角ゴ Pro W3" pitchFamily="127" charset="-128"/>
              </a:defRPr>
            </a:lvl4pPr>
            <a:lvl5pPr marL="2134141" indent="-237127" defTabSz="1001202">
              <a:defRPr sz="1500" b="1">
                <a:solidFill>
                  <a:schemeClr val="tx1"/>
                </a:solidFill>
                <a:latin typeface="Arial" pitchFamily="34" charset="0"/>
                <a:ea typeface="ヒラギノ角ゴ Pro W3" pitchFamily="127" charset="-128"/>
              </a:defRPr>
            </a:lvl5pPr>
            <a:lvl6pPr marL="2608395" indent="-237127"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6pPr>
            <a:lvl7pPr marL="3082648" indent="-237127"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7pPr>
            <a:lvl8pPr marL="3556902" indent="-237127"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8pPr>
            <a:lvl9pPr marL="4031155" indent="-237127"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9pPr>
          </a:lstStyle>
          <a:p>
            <a:fld id="{CBD0C274-2F8D-4A00-9633-23AF11B67F12}" type="slidenum">
              <a:rPr lang="en-US" altLang="en-US" sz="1900" b="0"/>
              <a:pPr/>
              <a:t>20</a:t>
            </a:fld>
            <a:endParaRPr lang="en-US" altLang="en-US" sz="1900" b="0"/>
          </a:p>
        </p:txBody>
      </p:sp>
      <p:sp>
        <p:nvSpPr>
          <p:cNvPr id="38915" name="Rectangle 2"/>
          <p:cNvSpPr>
            <a:spLocks noGrp="1" noRot="1" noChangeAspect="1" noChangeArrowheads="1" noTextEdit="1"/>
          </p:cNvSpPr>
          <p:nvPr>
            <p:ph type="sldImg"/>
          </p:nvPr>
        </p:nvSpPr>
        <p:spPr>
          <a:xfrm>
            <a:off x="1336675" y="742950"/>
            <a:ext cx="4960938" cy="3719513"/>
          </a:xfrm>
          <a:ln/>
        </p:spPr>
      </p:sp>
      <p:sp>
        <p:nvSpPr>
          <p:cNvPr id="38916" name="Rectangle 3"/>
          <p:cNvSpPr>
            <a:spLocks noGrp="1" noChangeArrowheads="1"/>
          </p:cNvSpPr>
          <p:nvPr>
            <p:ph type="body" idx="1"/>
          </p:nvPr>
        </p:nvSpPr>
        <p:spPr>
          <a:xfrm>
            <a:off x="763658" y="4710426"/>
            <a:ext cx="6105939" cy="446285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a:latin typeface="Arial" pitchFamily="34" charset="0"/>
              <a:ea typeface="ヒラギノ角ゴ Pro W3" pitchFamily="127" charset="-128"/>
            </a:endParaRPr>
          </a:p>
        </p:txBody>
      </p:sp>
    </p:spTree>
    <p:extLst>
      <p:ext uri="{BB962C8B-B14F-4D97-AF65-F5344CB8AC3E}">
        <p14:creationId xmlns:p14="http://schemas.microsoft.com/office/powerpoint/2010/main" val="5010882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z="1000">
              <a:latin typeface="Arial" pitchFamily="34" charset="0"/>
              <a:ea typeface="ヒラギノ角ゴ Pro W3" pitchFamily="127" charset="-128"/>
            </a:endParaRPr>
          </a:p>
        </p:txBody>
      </p:sp>
    </p:spTree>
    <p:extLst>
      <p:ext uri="{BB962C8B-B14F-4D97-AF65-F5344CB8AC3E}">
        <p14:creationId xmlns:p14="http://schemas.microsoft.com/office/powerpoint/2010/main" val="14513151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4294967295"/>
          </p:nvPr>
        </p:nvSpPr>
        <p:spPr bwMode="auto">
          <a:xfrm>
            <a:off x="4323522" y="9417571"/>
            <a:ext cx="3308074" cy="4967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389" tIns="49194" rIns="98389" bIns="49194"/>
          <a:lstStyle>
            <a:lvl1pPr defTabSz="1001202">
              <a:defRPr sz="1500" b="1">
                <a:solidFill>
                  <a:schemeClr val="tx1"/>
                </a:solidFill>
                <a:latin typeface="Arial" pitchFamily="34" charset="0"/>
                <a:ea typeface="ヒラギノ角ゴ Pro W3" pitchFamily="127" charset="-128"/>
              </a:defRPr>
            </a:lvl1pPr>
            <a:lvl2pPr marL="770662" indent="-296408" defTabSz="1001202">
              <a:defRPr sz="1500" b="1">
                <a:solidFill>
                  <a:schemeClr val="tx1"/>
                </a:solidFill>
                <a:latin typeface="Arial" pitchFamily="34" charset="0"/>
                <a:ea typeface="ヒラギノ角ゴ Pro W3" pitchFamily="127" charset="-128"/>
              </a:defRPr>
            </a:lvl2pPr>
            <a:lvl3pPr marL="1185634" indent="-237127" defTabSz="1001202">
              <a:defRPr sz="1500" b="1">
                <a:solidFill>
                  <a:schemeClr val="tx1"/>
                </a:solidFill>
                <a:latin typeface="Arial" pitchFamily="34" charset="0"/>
                <a:ea typeface="ヒラギノ角ゴ Pro W3" pitchFamily="127" charset="-128"/>
              </a:defRPr>
            </a:lvl3pPr>
            <a:lvl4pPr marL="1659887" indent="-237127" defTabSz="1001202">
              <a:defRPr sz="1500" b="1">
                <a:solidFill>
                  <a:schemeClr val="tx1"/>
                </a:solidFill>
                <a:latin typeface="Arial" pitchFamily="34" charset="0"/>
                <a:ea typeface="ヒラギノ角ゴ Pro W3" pitchFamily="127" charset="-128"/>
              </a:defRPr>
            </a:lvl4pPr>
            <a:lvl5pPr marL="2134141" indent="-237127" defTabSz="1001202">
              <a:defRPr sz="1500" b="1">
                <a:solidFill>
                  <a:schemeClr val="tx1"/>
                </a:solidFill>
                <a:latin typeface="Arial" pitchFamily="34" charset="0"/>
                <a:ea typeface="ヒラギノ角ゴ Pro W3" pitchFamily="127" charset="-128"/>
              </a:defRPr>
            </a:lvl5pPr>
            <a:lvl6pPr marL="2608395" indent="-237127"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6pPr>
            <a:lvl7pPr marL="3082648" indent="-237127"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7pPr>
            <a:lvl8pPr marL="3556902" indent="-237127"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8pPr>
            <a:lvl9pPr marL="4031155" indent="-237127"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9pPr>
          </a:lstStyle>
          <a:p>
            <a:fld id="{93721CCB-E7C9-4DAF-9285-5E95E2DA8616}" type="slidenum">
              <a:rPr lang="en-US" altLang="en-US" sz="1900" b="0"/>
              <a:pPr/>
              <a:t>22</a:t>
            </a:fld>
            <a:endParaRPr lang="en-US" altLang="en-US" sz="1900" b="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a:latin typeface="Arial" pitchFamily="34" charset="0"/>
              <a:ea typeface="ヒラギノ角ゴ Pro W3" pitchFamily="127" charset="-128"/>
            </a:endParaRPr>
          </a:p>
        </p:txBody>
      </p:sp>
    </p:spTree>
    <p:extLst>
      <p:ext uri="{BB962C8B-B14F-4D97-AF65-F5344CB8AC3E}">
        <p14:creationId xmlns:p14="http://schemas.microsoft.com/office/powerpoint/2010/main" val="2528455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4294967295"/>
          </p:nvPr>
        </p:nvSpPr>
        <p:spPr bwMode="auto">
          <a:xfrm>
            <a:off x="4323522" y="9417571"/>
            <a:ext cx="3308074" cy="4967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389" tIns="49194" rIns="98389" bIns="49194"/>
          <a:lstStyle>
            <a:lvl1pPr defTabSz="1001202">
              <a:defRPr sz="1500" b="1">
                <a:solidFill>
                  <a:schemeClr val="tx1"/>
                </a:solidFill>
                <a:latin typeface="Arial" pitchFamily="34" charset="0"/>
                <a:ea typeface="ヒラギノ角ゴ Pro W3" pitchFamily="127" charset="-128"/>
              </a:defRPr>
            </a:lvl1pPr>
            <a:lvl2pPr marL="770662" indent="-296408" defTabSz="1001202">
              <a:defRPr sz="1500" b="1">
                <a:solidFill>
                  <a:schemeClr val="tx1"/>
                </a:solidFill>
                <a:latin typeface="Arial" pitchFamily="34" charset="0"/>
                <a:ea typeface="ヒラギノ角ゴ Pro W3" pitchFamily="127" charset="-128"/>
              </a:defRPr>
            </a:lvl2pPr>
            <a:lvl3pPr marL="1185634" indent="-237127" defTabSz="1001202">
              <a:defRPr sz="1500" b="1">
                <a:solidFill>
                  <a:schemeClr val="tx1"/>
                </a:solidFill>
                <a:latin typeface="Arial" pitchFamily="34" charset="0"/>
                <a:ea typeface="ヒラギノ角ゴ Pro W3" pitchFamily="127" charset="-128"/>
              </a:defRPr>
            </a:lvl3pPr>
            <a:lvl4pPr marL="1659887" indent="-237127" defTabSz="1001202">
              <a:defRPr sz="1500" b="1">
                <a:solidFill>
                  <a:schemeClr val="tx1"/>
                </a:solidFill>
                <a:latin typeface="Arial" pitchFamily="34" charset="0"/>
                <a:ea typeface="ヒラギノ角ゴ Pro W3" pitchFamily="127" charset="-128"/>
              </a:defRPr>
            </a:lvl4pPr>
            <a:lvl5pPr marL="2134141" indent="-237127" defTabSz="1001202">
              <a:defRPr sz="1500" b="1">
                <a:solidFill>
                  <a:schemeClr val="tx1"/>
                </a:solidFill>
                <a:latin typeface="Arial" pitchFamily="34" charset="0"/>
                <a:ea typeface="ヒラギノ角ゴ Pro W3" pitchFamily="127" charset="-128"/>
              </a:defRPr>
            </a:lvl5pPr>
            <a:lvl6pPr marL="2608395" indent="-237127"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6pPr>
            <a:lvl7pPr marL="3082648" indent="-237127"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7pPr>
            <a:lvl8pPr marL="3556902" indent="-237127"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8pPr>
            <a:lvl9pPr marL="4031155" indent="-237127"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9pPr>
          </a:lstStyle>
          <a:p>
            <a:fld id="{B06E2E57-41B8-4D39-AE17-E7EADFAA5D64}" type="slidenum">
              <a:rPr lang="en-US" altLang="en-US" sz="1900" b="0"/>
              <a:pPr/>
              <a:t>2</a:t>
            </a:fld>
            <a:endParaRPr lang="en-US" altLang="en-US" sz="1900" b="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latin typeface="Arial" pitchFamily="34" charset="0"/>
              <a:ea typeface="ヒラギノ角ゴ Pro W3" pitchFamily="127" charset="-128"/>
            </a:endParaRPr>
          </a:p>
        </p:txBody>
      </p:sp>
    </p:spTree>
    <p:extLst>
      <p:ext uri="{BB962C8B-B14F-4D97-AF65-F5344CB8AC3E}">
        <p14:creationId xmlns:p14="http://schemas.microsoft.com/office/powerpoint/2010/main" val="188662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4294967295"/>
          </p:nvPr>
        </p:nvSpPr>
        <p:spPr bwMode="auto">
          <a:xfrm>
            <a:off x="4323522" y="9417571"/>
            <a:ext cx="3308074" cy="4967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389" tIns="49194" rIns="98389" bIns="49194"/>
          <a:lstStyle>
            <a:lvl1pPr defTabSz="1001202">
              <a:defRPr sz="1500" b="1">
                <a:solidFill>
                  <a:schemeClr val="tx1"/>
                </a:solidFill>
                <a:latin typeface="Arial" pitchFamily="34" charset="0"/>
                <a:ea typeface="ヒラギノ角ゴ Pro W3" pitchFamily="127" charset="-128"/>
              </a:defRPr>
            </a:lvl1pPr>
            <a:lvl2pPr marL="770662" indent="-296408" defTabSz="1001202">
              <a:defRPr sz="1500" b="1">
                <a:solidFill>
                  <a:schemeClr val="tx1"/>
                </a:solidFill>
                <a:latin typeface="Arial" pitchFamily="34" charset="0"/>
                <a:ea typeface="ヒラギノ角ゴ Pro W3" pitchFamily="127" charset="-128"/>
              </a:defRPr>
            </a:lvl2pPr>
            <a:lvl3pPr marL="1185634" indent="-237127" defTabSz="1001202">
              <a:defRPr sz="1500" b="1">
                <a:solidFill>
                  <a:schemeClr val="tx1"/>
                </a:solidFill>
                <a:latin typeface="Arial" pitchFamily="34" charset="0"/>
                <a:ea typeface="ヒラギノ角ゴ Pro W3" pitchFamily="127" charset="-128"/>
              </a:defRPr>
            </a:lvl3pPr>
            <a:lvl4pPr marL="1659887" indent="-237127" defTabSz="1001202">
              <a:defRPr sz="1500" b="1">
                <a:solidFill>
                  <a:schemeClr val="tx1"/>
                </a:solidFill>
                <a:latin typeface="Arial" pitchFamily="34" charset="0"/>
                <a:ea typeface="ヒラギノ角ゴ Pro W3" pitchFamily="127" charset="-128"/>
              </a:defRPr>
            </a:lvl4pPr>
            <a:lvl5pPr marL="2134141" indent="-237127" defTabSz="1001202">
              <a:defRPr sz="1500" b="1">
                <a:solidFill>
                  <a:schemeClr val="tx1"/>
                </a:solidFill>
                <a:latin typeface="Arial" pitchFamily="34" charset="0"/>
                <a:ea typeface="ヒラギノ角ゴ Pro W3" pitchFamily="127" charset="-128"/>
              </a:defRPr>
            </a:lvl5pPr>
            <a:lvl6pPr marL="2608395" indent="-237127"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6pPr>
            <a:lvl7pPr marL="3082648" indent="-237127"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7pPr>
            <a:lvl8pPr marL="3556902" indent="-237127"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8pPr>
            <a:lvl9pPr marL="4031155" indent="-237127"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9pPr>
          </a:lstStyle>
          <a:p>
            <a:fld id="{39690883-DFA3-410E-92D7-A74A1D208B81}" type="slidenum">
              <a:rPr lang="en-US" altLang="en-US" sz="1900" b="0"/>
              <a:pPr/>
              <a:t>3</a:t>
            </a:fld>
            <a:endParaRPr lang="en-US" altLang="en-US" sz="1900" b="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u="sng">
              <a:latin typeface="Arial" pitchFamily="34" charset="0"/>
              <a:ea typeface="ヒラギノ角ゴ Pro W3" pitchFamily="127" charset="-128"/>
            </a:endParaRPr>
          </a:p>
        </p:txBody>
      </p:sp>
    </p:spTree>
    <p:extLst>
      <p:ext uri="{BB962C8B-B14F-4D97-AF65-F5344CB8AC3E}">
        <p14:creationId xmlns:p14="http://schemas.microsoft.com/office/powerpoint/2010/main" val="1296202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latin typeface="Arial" pitchFamily="34" charset="0"/>
              <a:ea typeface="ヒラギノ角ゴ Pro W3" pitchFamily="127" charset="-128"/>
            </a:endParaRPr>
          </a:p>
        </p:txBody>
      </p:sp>
      <p:sp>
        <p:nvSpPr>
          <p:cNvPr id="29700" name="Slide Number Placeholder 3"/>
          <p:cNvSpPr>
            <a:spLocks noGrp="1"/>
          </p:cNvSpPr>
          <p:nvPr>
            <p:ph type="sldNum" sz="quarter" idx="4294967295"/>
          </p:nvPr>
        </p:nvSpPr>
        <p:spPr bwMode="auto">
          <a:xfrm>
            <a:off x="4323522" y="9417571"/>
            <a:ext cx="3308074" cy="4967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389" tIns="49194" rIns="98389" bIns="49194"/>
          <a:lstStyle>
            <a:lvl1pPr defTabSz="1001202">
              <a:defRPr sz="1500" b="1">
                <a:solidFill>
                  <a:schemeClr val="tx1"/>
                </a:solidFill>
                <a:latin typeface="Arial" pitchFamily="34" charset="0"/>
                <a:ea typeface="ヒラギノ角ゴ Pro W3" pitchFamily="127" charset="-128"/>
              </a:defRPr>
            </a:lvl1pPr>
            <a:lvl2pPr marL="770662" indent="-296408" defTabSz="1001202">
              <a:defRPr sz="1500" b="1">
                <a:solidFill>
                  <a:schemeClr val="tx1"/>
                </a:solidFill>
                <a:latin typeface="Arial" pitchFamily="34" charset="0"/>
                <a:ea typeface="ヒラギノ角ゴ Pro W3" pitchFamily="127" charset="-128"/>
              </a:defRPr>
            </a:lvl2pPr>
            <a:lvl3pPr marL="1185634" indent="-237127" defTabSz="1001202">
              <a:defRPr sz="1500" b="1">
                <a:solidFill>
                  <a:schemeClr val="tx1"/>
                </a:solidFill>
                <a:latin typeface="Arial" pitchFamily="34" charset="0"/>
                <a:ea typeface="ヒラギノ角ゴ Pro W3" pitchFamily="127" charset="-128"/>
              </a:defRPr>
            </a:lvl3pPr>
            <a:lvl4pPr marL="1659887" indent="-237127" defTabSz="1001202">
              <a:defRPr sz="1500" b="1">
                <a:solidFill>
                  <a:schemeClr val="tx1"/>
                </a:solidFill>
                <a:latin typeface="Arial" pitchFamily="34" charset="0"/>
                <a:ea typeface="ヒラギノ角ゴ Pro W3" pitchFamily="127" charset="-128"/>
              </a:defRPr>
            </a:lvl4pPr>
            <a:lvl5pPr marL="2134141" indent="-237127" defTabSz="1001202">
              <a:defRPr sz="1500" b="1">
                <a:solidFill>
                  <a:schemeClr val="tx1"/>
                </a:solidFill>
                <a:latin typeface="Arial" pitchFamily="34" charset="0"/>
                <a:ea typeface="ヒラギノ角ゴ Pro W3" pitchFamily="127" charset="-128"/>
              </a:defRPr>
            </a:lvl5pPr>
            <a:lvl6pPr marL="2608395" indent="-237127"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6pPr>
            <a:lvl7pPr marL="3082648" indent="-237127"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7pPr>
            <a:lvl8pPr marL="3556902" indent="-237127"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8pPr>
            <a:lvl9pPr marL="4031155" indent="-237127"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9pPr>
          </a:lstStyle>
          <a:p>
            <a:fld id="{F371C431-6EA9-4E89-8D23-E1E52B9E1436}" type="slidenum">
              <a:rPr lang="en-US" altLang="en-US" sz="1900" b="0"/>
              <a:pPr/>
              <a:t>4</a:t>
            </a:fld>
            <a:endParaRPr lang="en-US" altLang="en-US" sz="1900" b="0"/>
          </a:p>
        </p:txBody>
      </p:sp>
    </p:spTree>
    <p:extLst>
      <p:ext uri="{BB962C8B-B14F-4D97-AF65-F5344CB8AC3E}">
        <p14:creationId xmlns:p14="http://schemas.microsoft.com/office/powerpoint/2010/main" val="4068378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4294967295"/>
          </p:nvPr>
        </p:nvSpPr>
        <p:spPr bwMode="auto">
          <a:xfrm>
            <a:off x="4323522" y="9417571"/>
            <a:ext cx="3308074" cy="4967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389" tIns="49194" rIns="98389" bIns="49194"/>
          <a:lstStyle>
            <a:lvl1pPr defTabSz="1001202">
              <a:defRPr sz="1500" b="1">
                <a:solidFill>
                  <a:schemeClr val="tx1"/>
                </a:solidFill>
                <a:latin typeface="Arial" pitchFamily="34" charset="0"/>
                <a:ea typeface="ヒラギノ角ゴ Pro W3" pitchFamily="127" charset="-128"/>
              </a:defRPr>
            </a:lvl1pPr>
            <a:lvl2pPr marL="770662" indent="-296408" defTabSz="1001202">
              <a:defRPr sz="1500" b="1">
                <a:solidFill>
                  <a:schemeClr val="tx1"/>
                </a:solidFill>
                <a:latin typeface="Arial" pitchFamily="34" charset="0"/>
                <a:ea typeface="ヒラギノ角ゴ Pro W3" pitchFamily="127" charset="-128"/>
              </a:defRPr>
            </a:lvl2pPr>
            <a:lvl3pPr marL="1185634" indent="-237127" defTabSz="1001202">
              <a:defRPr sz="1500" b="1">
                <a:solidFill>
                  <a:schemeClr val="tx1"/>
                </a:solidFill>
                <a:latin typeface="Arial" pitchFamily="34" charset="0"/>
                <a:ea typeface="ヒラギノ角ゴ Pro W3" pitchFamily="127" charset="-128"/>
              </a:defRPr>
            </a:lvl3pPr>
            <a:lvl4pPr marL="1659887" indent="-237127" defTabSz="1001202">
              <a:defRPr sz="1500" b="1">
                <a:solidFill>
                  <a:schemeClr val="tx1"/>
                </a:solidFill>
                <a:latin typeface="Arial" pitchFamily="34" charset="0"/>
                <a:ea typeface="ヒラギノ角ゴ Pro W3" pitchFamily="127" charset="-128"/>
              </a:defRPr>
            </a:lvl4pPr>
            <a:lvl5pPr marL="2134141" indent="-237127" defTabSz="1001202">
              <a:defRPr sz="1500" b="1">
                <a:solidFill>
                  <a:schemeClr val="tx1"/>
                </a:solidFill>
                <a:latin typeface="Arial" pitchFamily="34" charset="0"/>
                <a:ea typeface="ヒラギノ角ゴ Pro W3" pitchFamily="127" charset="-128"/>
              </a:defRPr>
            </a:lvl5pPr>
            <a:lvl6pPr marL="2608395" indent="-237127"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6pPr>
            <a:lvl7pPr marL="3082648" indent="-237127"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7pPr>
            <a:lvl8pPr marL="3556902" indent="-237127"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8pPr>
            <a:lvl9pPr marL="4031155" indent="-237127"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9pPr>
          </a:lstStyle>
          <a:p>
            <a:fld id="{F7140C15-0738-44C3-AF25-6C0042183942}" type="slidenum">
              <a:rPr lang="en-US" altLang="en-US" sz="1900" b="0"/>
              <a:pPr/>
              <a:t>9</a:t>
            </a:fld>
            <a:endParaRPr lang="en-US" altLang="en-US" sz="1900" b="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xfrm>
            <a:off x="662609" y="4710426"/>
            <a:ext cx="6223553" cy="446121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a:latin typeface="Arial" pitchFamily="34" charset="0"/>
              <a:ea typeface="ヒラギノ角ゴ Pro W3" pitchFamily="127" charset="-128"/>
            </a:endParaRPr>
          </a:p>
        </p:txBody>
      </p:sp>
    </p:spTree>
    <p:extLst>
      <p:ext uri="{BB962C8B-B14F-4D97-AF65-F5344CB8AC3E}">
        <p14:creationId xmlns:p14="http://schemas.microsoft.com/office/powerpoint/2010/main" val="3436096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latin typeface="Arial" pitchFamily="34" charset="0"/>
              <a:ea typeface="ヒラギノ角ゴ Pro W3" pitchFamily="127" charset="-128"/>
            </a:endParaRPr>
          </a:p>
        </p:txBody>
      </p:sp>
      <p:sp>
        <p:nvSpPr>
          <p:cNvPr id="31748" name="Slide Number Placeholder 3"/>
          <p:cNvSpPr>
            <a:spLocks noGrp="1"/>
          </p:cNvSpPr>
          <p:nvPr>
            <p:ph type="sldNum" sz="quarter" idx="4294967295"/>
          </p:nvPr>
        </p:nvSpPr>
        <p:spPr bwMode="auto">
          <a:xfrm>
            <a:off x="4323522" y="9417571"/>
            <a:ext cx="3308074" cy="4967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389" tIns="49194" rIns="98389" bIns="49194"/>
          <a:lstStyle>
            <a:lvl1pPr defTabSz="1001202">
              <a:defRPr sz="1500" b="1">
                <a:solidFill>
                  <a:schemeClr val="tx1"/>
                </a:solidFill>
                <a:latin typeface="Arial" pitchFamily="34" charset="0"/>
                <a:ea typeface="ヒラギノ角ゴ Pro W3" pitchFamily="127" charset="-128"/>
              </a:defRPr>
            </a:lvl1pPr>
            <a:lvl2pPr marL="770662" indent="-296408" defTabSz="1001202">
              <a:defRPr sz="1500" b="1">
                <a:solidFill>
                  <a:schemeClr val="tx1"/>
                </a:solidFill>
                <a:latin typeface="Arial" pitchFamily="34" charset="0"/>
                <a:ea typeface="ヒラギノ角ゴ Pro W3" pitchFamily="127" charset="-128"/>
              </a:defRPr>
            </a:lvl2pPr>
            <a:lvl3pPr marL="1185634" indent="-237127" defTabSz="1001202">
              <a:defRPr sz="1500" b="1">
                <a:solidFill>
                  <a:schemeClr val="tx1"/>
                </a:solidFill>
                <a:latin typeface="Arial" pitchFamily="34" charset="0"/>
                <a:ea typeface="ヒラギノ角ゴ Pro W3" pitchFamily="127" charset="-128"/>
              </a:defRPr>
            </a:lvl3pPr>
            <a:lvl4pPr marL="1659887" indent="-237127" defTabSz="1001202">
              <a:defRPr sz="1500" b="1">
                <a:solidFill>
                  <a:schemeClr val="tx1"/>
                </a:solidFill>
                <a:latin typeface="Arial" pitchFamily="34" charset="0"/>
                <a:ea typeface="ヒラギノ角ゴ Pro W3" pitchFamily="127" charset="-128"/>
              </a:defRPr>
            </a:lvl4pPr>
            <a:lvl5pPr marL="2134141" indent="-237127" defTabSz="1001202">
              <a:defRPr sz="1500" b="1">
                <a:solidFill>
                  <a:schemeClr val="tx1"/>
                </a:solidFill>
                <a:latin typeface="Arial" pitchFamily="34" charset="0"/>
                <a:ea typeface="ヒラギノ角ゴ Pro W3" pitchFamily="127" charset="-128"/>
              </a:defRPr>
            </a:lvl5pPr>
            <a:lvl6pPr marL="2608395" indent="-237127"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6pPr>
            <a:lvl7pPr marL="3082648" indent="-237127"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7pPr>
            <a:lvl8pPr marL="3556902" indent="-237127"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8pPr>
            <a:lvl9pPr marL="4031155" indent="-237127"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9pPr>
          </a:lstStyle>
          <a:p>
            <a:fld id="{18D7388E-2544-48DB-8B8A-2D78A36C035B}" type="slidenum">
              <a:rPr lang="en-US" altLang="en-US" sz="1900" b="0"/>
              <a:pPr/>
              <a:t>11</a:t>
            </a:fld>
            <a:endParaRPr lang="en-US" altLang="en-US" sz="1900" b="0"/>
          </a:p>
        </p:txBody>
      </p:sp>
    </p:spTree>
    <p:extLst>
      <p:ext uri="{BB962C8B-B14F-4D97-AF65-F5344CB8AC3E}">
        <p14:creationId xmlns:p14="http://schemas.microsoft.com/office/powerpoint/2010/main" val="1208162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4294967295"/>
          </p:nvPr>
        </p:nvSpPr>
        <p:spPr bwMode="auto">
          <a:xfrm>
            <a:off x="4323522" y="9417571"/>
            <a:ext cx="3308074" cy="4967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389" tIns="49194" rIns="98389" bIns="49194"/>
          <a:lstStyle>
            <a:lvl1pPr defTabSz="1001202">
              <a:defRPr sz="1500" b="1">
                <a:solidFill>
                  <a:schemeClr val="tx1"/>
                </a:solidFill>
                <a:latin typeface="Arial" pitchFamily="34" charset="0"/>
                <a:ea typeface="ヒラギノ角ゴ Pro W3" pitchFamily="127" charset="-128"/>
              </a:defRPr>
            </a:lvl1pPr>
            <a:lvl2pPr marL="770662" indent="-296408" defTabSz="1001202">
              <a:defRPr sz="1500" b="1">
                <a:solidFill>
                  <a:schemeClr val="tx1"/>
                </a:solidFill>
                <a:latin typeface="Arial" pitchFamily="34" charset="0"/>
                <a:ea typeface="ヒラギノ角ゴ Pro W3" pitchFamily="127" charset="-128"/>
              </a:defRPr>
            </a:lvl2pPr>
            <a:lvl3pPr marL="1185634" indent="-237127" defTabSz="1001202">
              <a:defRPr sz="1500" b="1">
                <a:solidFill>
                  <a:schemeClr val="tx1"/>
                </a:solidFill>
                <a:latin typeface="Arial" pitchFamily="34" charset="0"/>
                <a:ea typeface="ヒラギノ角ゴ Pro W3" pitchFamily="127" charset="-128"/>
              </a:defRPr>
            </a:lvl3pPr>
            <a:lvl4pPr marL="1659887" indent="-237127" defTabSz="1001202">
              <a:defRPr sz="1500" b="1">
                <a:solidFill>
                  <a:schemeClr val="tx1"/>
                </a:solidFill>
                <a:latin typeface="Arial" pitchFamily="34" charset="0"/>
                <a:ea typeface="ヒラギノ角ゴ Pro W3" pitchFamily="127" charset="-128"/>
              </a:defRPr>
            </a:lvl4pPr>
            <a:lvl5pPr marL="2134141" indent="-237127" defTabSz="1001202">
              <a:defRPr sz="1500" b="1">
                <a:solidFill>
                  <a:schemeClr val="tx1"/>
                </a:solidFill>
                <a:latin typeface="Arial" pitchFamily="34" charset="0"/>
                <a:ea typeface="ヒラギノ角ゴ Pro W3" pitchFamily="127" charset="-128"/>
              </a:defRPr>
            </a:lvl5pPr>
            <a:lvl6pPr marL="2608395" indent="-237127"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6pPr>
            <a:lvl7pPr marL="3082648" indent="-237127"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7pPr>
            <a:lvl8pPr marL="3556902" indent="-237127"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8pPr>
            <a:lvl9pPr marL="4031155" indent="-237127"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9pPr>
          </a:lstStyle>
          <a:p>
            <a:fld id="{819C049F-0CB1-48C6-8B67-62ECFCD6C2D2}" type="slidenum">
              <a:rPr lang="en-US" altLang="en-US" sz="1900" b="0"/>
              <a:pPr/>
              <a:t>12</a:t>
            </a:fld>
            <a:endParaRPr lang="en-US" altLang="en-US" sz="1900" b="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a:latin typeface="Arial" pitchFamily="34" charset="0"/>
              <a:ea typeface="ヒラギノ角ゴ Pro W3" pitchFamily="127" charset="-128"/>
            </a:endParaRPr>
          </a:p>
        </p:txBody>
      </p:sp>
    </p:spTree>
    <p:extLst>
      <p:ext uri="{BB962C8B-B14F-4D97-AF65-F5344CB8AC3E}">
        <p14:creationId xmlns:p14="http://schemas.microsoft.com/office/powerpoint/2010/main" val="3533243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4294967295"/>
          </p:nvPr>
        </p:nvSpPr>
        <p:spPr bwMode="auto">
          <a:xfrm>
            <a:off x="4323522" y="9417571"/>
            <a:ext cx="3308074" cy="4967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389" tIns="49194" rIns="98389" bIns="49194"/>
          <a:lstStyle>
            <a:lvl1pPr defTabSz="1001202">
              <a:defRPr sz="1500" b="1">
                <a:solidFill>
                  <a:schemeClr val="tx1"/>
                </a:solidFill>
                <a:latin typeface="Arial" pitchFamily="34" charset="0"/>
                <a:ea typeface="ヒラギノ角ゴ Pro W3" pitchFamily="127" charset="-128"/>
              </a:defRPr>
            </a:lvl1pPr>
            <a:lvl2pPr marL="770662" indent="-296408" defTabSz="1001202">
              <a:defRPr sz="1500" b="1">
                <a:solidFill>
                  <a:schemeClr val="tx1"/>
                </a:solidFill>
                <a:latin typeface="Arial" pitchFamily="34" charset="0"/>
                <a:ea typeface="ヒラギノ角ゴ Pro W3" pitchFamily="127" charset="-128"/>
              </a:defRPr>
            </a:lvl2pPr>
            <a:lvl3pPr marL="1185634" indent="-237127" defTabSz="1001202">
              <a:defRPr sz="1500" b="1">
                <a:solidFill>
                  <a:schemeClr val="tx1"/>
                </a:solidFill>
                <a:latin typeface="Arial" pitchFamily="34" charset="0"/>
                <a:ea typeface="ヒラギノ角ゴ Pro W3" pitchFamily="127" charset="-128"/>
              </a:defRPr>
            </a:lvl3pPr>
            <a:lvl4pPr marL="1659887" indent="-237127" defTabSz="1001202">
              <a:defRPr sz="1500" b="1">
                <a:solidFill>
                  <a:schemeClr val="tx1"/>
                </a:solidFill>
                <a:latin typeface="Arial" pitchFamily="34" charset="0"/>
                <a:ea typeface="ヒラギノ角ゴ Pro W3" pitchFamily="127" charset="-128"/>
              </a:defRPr>
            </a:lvl4pPr>
            <a:lvl5pPr marL="2134141" indent="-237127" defTabSz="1001202">
              <a:defRPr sz="1500" b="1">
                <a:solidFill>
                  <a:schemeClr val="tx1"/>
                </a:solidFill>
                <a:latin typeface="Arial" pitchFamily="34" charset="0"/>
                <a:ea typeface="ヒラギノ角ゴ Pro W3" pitchFamily="127" charset="-128"/>
              </a:defRPr>
            </a:lvl5pPr>
            <a:lvl6pPr marL="2608395" indent="-237127"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6pPr>
            <a:lvl7pPr marL="3082648" indent="-237127"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7pPr>
            <a:lvl8pPr marL="3556902" indent="-237127"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8pPr>
            <a:lvl9pPr marL="4031155" indent="-237127"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9pPr>
          </a:lstStyle>
          <a:p>
            <a:fld id="{4D25FE57-B011-4683-BD25-AC72BACE85A1}" type="slidenum">
              <a:rPr lang="en-US" altLang="en-US" sz="1900" b="0"/>
              <a:pPr/>
              <a:t>14</a:t>
            </a:fld>
            <a:endParaRPr lang="en-US" altLang="en-US" sz="1900" b="0"/>
          </a:p>
        </p:txBody>
      </p:sp>
      <p:sp>
        <p:nvSpPr>
          <p:cNvPr id="33795" name="Rectangle 2"/>
          <p:cNvSpPr>
            <a:spLocks noGrp="1" noRot="1" noChangeAspect="1" noChangeArrowheads="1" noTextEdit="1"/>
          </p:cNvSpPr>
          <p:nvPr>
            <p:ph type="sldImg"/>
          </p:nvPr>
        </p:nvSpPr>
        <p:spPr>
          <a:xfrm>
            <a:off x="1336675" y="742950"/>
            <a:ext cx="4960938" cy="3719513"/>
          </a:xfrm>
          <a:ln/>
        </p:spPr>
      </p:sp>
      <p:sp>
        <p:nvSpPr>
          <p:cNvPr id="33796" name="Rectangle 3"/>
          <p:cNvSpPr>
            <a:spLocks noGrp="1" noChangeArrowheads="1"/>
          </p:cNvSpPr>
          <p:nvPr>
            <p:ph type="body" idx="1"/>
          </p:nvPr>
        </p:nvSpPr>
        <p:spPr>
          <a:xfrm>
            <a:off x="1020418" y="4710426"/>
            <a:ext cx="5592417" cy="446285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a:latin typeface="Arial" pitchFamily="34" charset="0"/>
              <a:ea typeface="ヒラギノ角ゴ Pro W3" pitchFamily="127" charset="-128"/>
            </a:endParaRPr>
          </a:p>
        </p:txBody>
      </p:sp>
    </p:spTree>
    <p:extLst>
      <p:ext uri="{BB962C8B-B14F-4D97-AF65-F5344CB8AC3E}">
        <p14:creationId xmlns:p14="http://schemas.microsoft.com/office/powerpoint/2010/main" val="2587639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4294967295"/>
          </p:nvPr>
        </p:nvSpPr>
        <p:spPr bwMode="auto">
          <a:xfrm>
            <a:off x="4323522" y="9417571"/>
            <a:ext cx="3308074" cy="4967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389" tIns="49194" rIns="98389" bIns="49194"/>
          <a:lstStyle>
            <a:lvl1pPr defTabSz="1001202">
              <a:defRPr sz="1500" b="1">
                <a:solidFill>
                  <a:schemeClr val="tx1"/>
                </a:solidFill>
                <a:latin typeface="Arial" pitchFamily="34" charset="0"/>
                <a:ea typeface="ヒラギノ角ゴ Pro W3" pitchFamily="127" charset="-128"/>
              </a:defRPr>
            </a:lvl1pPr>
            <a:lvl2pPr marL="770662" indent="-296408" defTabSz="1001202">
              <a:defRPr sz="1500" b="1">
                <a:solidFill>
                  <a:schemeClr val="tx1"/>
                </a:solidFill>
                <a:latin typeface="Arial" pitchFamily="34" charset="0"/>
                <a:ea typeface="ヒラギノ角ゴ Pro W3" pitchFamily="127" charset="-128"/>
              </a:defRPr>
            </a:lvl2pPr>
            <a:lvl3pPr marL="1185634" indent="-237127" defTabSz="1001202">
              <a:defRPr sz="1500" b="1">
                <a:solidFill>
                  <a:schemeClr val="tx1"/>
                </a:solidFill>
                <a:latin typeface="Arial" pitchFamily="34" charset="0"/>
                <a:ea typeface="ヒラギノ角ゴ Pro W3" pitchFamily="127" charset="-128"/>
              </a:defRPr>
            </a:lvl3pPr>
            <a:lvl4pPr marL="1659887" indent="-237127" defTabSz="1001202">
              <a:defRPr sz="1500" b="1">
                <a:solidFill>
                  <a:schemeClr val="tx1"/>
                </a:solidFill>
                <a:latin typeface="Arial" pitchFamily="34" charset="0"/>
                <a:ea typeface="ヒラギノ角ゴ Pro W3" pitchFamily="127" charset="-128"/>
              </a:defRPr>
            </a:lvl4pPr>
            <a:lvl5pPr marL="2134141" indent="-237127" defTabSz="1001202">
              <a:defRPr sz="1500" b="1">
                <a:solidFill>
                  <a:schemeClr val="tx1"/>
                </a:solidFill>
                <a:latin typeface="Arial" pitchFamily="34" charset="0"/>
                <a:ea typeface="ヒラギノ角ゴ Pro W3" pitchFamily="127" charset="-128"/>
              </a:defRPr>
            </a:lvl5pPr>
            <a:lvl6pPr marL="2608395" indent="-237127"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6pPr>
            <a:lvl7pPr marL="3082648" indent="-237127"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7pPr>
            <a:lvl8pPr marL="3556902" indent="-237127"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8pPr>
            <a:lvl9pPr marL="4031155" indent="-237127"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9pPr>
          </a:lstStyle>
          <a:p>
            <a:fld id="{E5F306E2-3313-42BF-A2B0-C7F42BD4011B}" type="slidenum">
              <a:rPr lang="en-US" altLang="en-US" sz="1900" b="0"/>
              <a:pPr/>
              <a:t>15</a:t>
            </a:fld>
            <a:endParaRPr lang="en-US" altLang="en-US" sz="1900" b="0"/>
          </a:p>
        </p:txBody>
      </p:sp>
      <p:sp>
        <p:nvSpPr>
          <p:cNvPr id="34819" name="Rectangle 1026"/>
          <p:cNvSpPr>
            <a:spLocks noGrp="1" noRot="1" noChangeAspect="1" noChangeArrowheads="1" noTextEdit="1"/>
          </p:cNvSpPr>
          <p:nvPr>
            <p:ph type="sldImg"/>
          </p:nvPr>
        </p:nvSpPr>
        <p:spPr>
          <a:xfrm>
            <a:off x="1336675" y="742950"/>
            <a:ext cx="4960938" cy="3719513"/>
          </a:xfrm>
          <a:ln/>
        </p:spPr>
      </p:sp>
      <p:sp>
        <p:nvSpPr>
          <p:cNvPr id="34820" name="Rectangle 1027"/>
          <p:cNvSpPr>
            <a:spLocks noGrp="1" noChangeArrowheads="1"/>
          </p:cNvSpPr>
          <p:nvPr>
            <p:ph type="body" idx="1"/>
          </p:nvPr>
        </p:nvSpPr>
        <p:spPr>
          <a:xfrm>
            <a:off x="763658" y="4710426"/>
            <a:ext cx="6105939" cy="446285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a:latin typeface="Arial" pitchFamily="34" charset="0"/>
              <a:ea typeface="ヒラギノ角ゴ Pro W3" pitchFamily="127" charset="-128"/>
            </a:endParaRPr>
          </a:p>
        </p:txBody>
      </p:sp>
    </p:spTree>
    <p:extLst>
      <p:ext uri="{BB962C8B-B14F-4D97-AF65-F5344CB8AC3E}">
        <p14:creationId xmlns:p14="http://schemas.microsoft.com/office/powerpoint/2010/main" val="40243432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6.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12" descr="Slide_title2_02"/>
          <p:cNvPicPr>
            <a:picLocks noChangeAspect="1" noChangeArrowheads="1"/>
          </p:cNvPicPr>
          <p:nvPr/>
        </p:nvPicPr>
        <p:blipFill>
          <a:blip r:embed="rId3" cstate="print"/>
          <a:srcRect/>
          <a:stretch>
            <a:fillRect/>
          </a:stretch>
        </p:blipFill>
        <p:spPr bwMode="auto">
          <a:xfrm>
            <a:off x="2061029" y="0"/>
            <a:ext cx="7082971" cy="790575"/>
          </a:xfrm>
          <a:prstGeom prst="rect">
            <a:avLst/>
          </a:prstGeom>
          <a:noFill/>
          <a:ln w="9525">
            <a:noFill/>
            <a:miter lim="800000"/>
            <a:headEnd/>
            <a:tailEnd/>
          </a:ln>
        </p:spPr>
      </p:pic>
      <p:sp>
        <p:nvSpPr>
          <p:cNvPr id="63495" name="Rectangle 7"/>
          <p:cNvSpPr>
            <a:spLocks noGrp="1" noChangeArrowheads="1"/>
          </p:cNvSpPr>
          <p:nvPr>
            <p:ph type="ctrTitle"/>
          </p:nvPr>
        </p:nvSpPr>
        <p:spPr>
          <a:xfrm>
            <a:off x="3211513" y="3832225"/>
            <a:ext cx="5276850" cy="1131888"/>
          </a:xfrm>
        </p:spPr>
        <p:txBody>
          <a:bodyPr tIns="45720" bIns="45720" anchorCtr="0"/>
          <a:lstStyle>
            <a:lvl1pPr>
              <a:defRPr sz="3400"/>
            </a:lvl1pPr>
          </a:lstStyle>
          <a:p>
            <a:pPr lvl="0"/>
            <a:r>
              <a:rPr lang="en-US" noProof="0"/>
              <a:t>Click to edit Master title style</a:t>
            </a:r>
          </a:p>
        </p:txBody>
      </p:sp>
      <p:pic>
        <p:nvPicPr>
          <p:cNvPr id="9" name="Picture 11" descr="BinderBeigeElement.eps"/>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4354513"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5763" y="876300"/>
            <a:ext cx="1951037" cy="4687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81063" y="876300"/>
            <a:ext cx="5702300" cy="4687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81063" y="876300"/>
            <a:ext cx="7739062" cy="914400"/>
          </a:xfrm>
        </p:spPr>
        <p:txBody>
          <a:bodyPr/>
          <a:lstStyle/>
          <a:p>
            <a:r>
              <a:rPr lang="en-US"/>
              <a:t>Click to edit Master title style</a:t>
            </a:r>
          </a:p>
        </p:txBody>
      </p:sp>
      <p:sp>
        <p:nvSpPr>
          <p:cNvPr id="3" name="Text Placeholder 2"/>
          <p:cNvSpPr>
            <a:spLocks noGrp="1"/>
          </p:cNvSpPr>
          <p:nvPr>
            <p:ph type="body" sz="half" idx="1"/>
          </p:nvPr>
        </p:nvSpPr>
        <p:spPr>
          <a:xfrm>
            <a:off x="914400" y="2020888"/>
            <a:ext cx="3810000" cy="3543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2020888"/>
            <a:ext cx="3810000" cy="3543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2020888"/>
            <a:ext cx="3810000" cy="3543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2020888"/>
            <a:ext cx="3810000" cy="3543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jpeg"/><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t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Picture 3" descr="PowerPoint Banner.tif"/>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939021"/>
          </a:xfrm>
          <a:prstGeom prst="rect">
            <a:avLst/>
          </a:prstGeom>
        </p:spPr>
      </p:pic>
      <p:pic>
        <p:nvPicPr>
          <p:cNvPr id="1026" name="Picture 2" descr="Slide_content_2_10"/>
          <p:cNvPicPr>
            <a:picLocks noChangeAspect="1" noChangeArrowheads="1"/>
          </p:cNvPicPr>
          <p:nvPr/>
        </p:nvPicPr>
        <p:blipFill>
          <a:blip r:embed="rId15" cstate="print"/>
          <a:srcRect/>
          <a:stretch>
            <a:fillRect/>
          </a:stretch>
        </p:blipFill>
        <p:spPr bwMode="auto">
          <a:xfrm>
            <a:off x="0" y="3824288"/>
            <a:ext cx="2959100" cy="3033712"/>
          </a:xfrm>
          <a:prstGeom prst="rect">
            <a:avLst/>
          </a:prstGeom>
          <a:noFill/>
          <a:ln w="9525">
            <a:noFill/>
            <a:miter lim="800000"/>
            <a:headEnd/>
            <a:tailEnd/>
          </a:ln>
        </p:spPr>
      </p:pic>
      <p:sp>
        <p:nvSpPr>
          <p:cNvPr id="1028" name="Rectangle 4"/>
          <p:cNvSpPr>
            <a:spLocks noGrp="1" noChangeArrowheads="1"/>
          </p:cNvSpPr>
          <p:nvPr>
            <p:ph type="body" idx="1"/>
          </p:nvPr>
        </p:nvSpPr>
        <p:spPr bwMode="auto">
          <a:xfrm>
            <a:off x="914400" y="2020888"/>
            <a:ext cx="7772400" cy="3543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2469" name="Rectangle 5"/>
          <p:cNvSpPr>
            <a:spLocks noGrp="1" noChangeArrowheads="1"/>
          </p:cNvSpPr>
          <p:nvPr>
            <p:ph type="sldNum" sz="quarter" idx="4"/>
          </p:nvPr>
        </p:nvSpPr>
        <p:spPr bwMode="auto">
          <a:xfrm>
            <a:off x="8096250" y="6581775"/>
            <a:ext cx="76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 rIns="91440" bIns="9144" numCol="1" anchor="ctr" anchorCtr="1" compatLnSpc="1">
            <a:prstTxWarp prst="textNoShape">
              <a:avLst/>
            </a:prstTxWarp>
          </a:bodyPr>
          <a:lstStyle>
            <a:lvl1pPr algn="l">
              <a:defRPr sz="1000" b="1">
                <a:solidFill>
                  <a:srgbClr val="542200"/>
                </a:solidFill>
              </a:defRPr>
            </a:lvl1pPr>
          </a:lstStyle>
          <a:p>
            <a:pPr>
              <a:defRPr/>
            </a:pPr>
            <a:r>
              <a:rPr lang="en-US"/>
              <a:t> </a:t>
            </a:r>
            <a:fld id="{D7617473-A6FD-49D0-8630-DCC3F961F3EB}" type="slidenum">
              <a:rPr lang="en-US"/>
              <a:pPr>
                <a:defRPr/>
              </a:pPr>
              <a:t>‹#›</a:t>
            </a:fld>
            <a:r>
              <a:rPr lang="en-US"/>
              <a:t> </a:t>
            </a:r>
          </a:p>
        </p:txBody>
      </p:sp>
      <p:sp>
        <p:nvSpPr>
          <p:cNvPr id="1030" name="Rectangle 6"/>
          <p:cNvSpPr>
            <a:spLocks noGrp="1" noChangeArrowheads="1"/>
          </p:cNvSpPr>
          <p:nvPr>
            <p:ph type="title"/>
          </p:nvPr>
        </p:nvSpPr>
        <p:spPr bwMode="auto">
          <a:xfrm>
            <a:off x="881063" y="876300"/>
            <a:ext cx="7739062" cy="914400"/>
          </a:xfrm>
          <a:prstGeom prst="rect">
            <a:avLst/>
          </a:prstGeom>
          <a:noFill/>
          <a:ln w="9525">
            <a:noFill/>
            <a:miter lim="800000"/>
            <a:headEnd/>
            <a:tailEnd/>
          </a:ln>
          <a:effectLst/>
        </p:spPr>
        <p:txBody>
          <a:bodyPr vert="horz" wrap="square" lIns="91440" tIns="91440" rIns="91440" bIns="91440" numCol="1" anchor="ctr" anchorCtr="1" compatLnSpc="1">
            <a:prstTxWarp prst="textNoShape">
              <a:avLst/>
            </a:prstTxWarp>
          </a:bodyPr>
          <a:lstStyle/>
          <a:p>
            <a:pPr lvl="0"/>
            <a:r>
              <a:rPr lang="en-US" dirty="0"/>
              <a:t>Click to edit Master title style</a:t>
            </a:r>
          </a:p>
        </p:txBody>
      </p:sp>
      <p:sp>
        <p:nvSpPr>
          <p:cNvPr id="1031" name="Text Box 7"/>
          <p:cNvSpPr txBox="1">
            <a:spLocks noChangeArrowheads="1"/>
          </p:cNvSpPr>
          <p:nvPr/>
        </p:nvSpPr>
        <p:spPr bwMode="auto">
          <a:xfrm>
            <a:off x="3660775" y="6591300"/>
            <a:ext cx="14446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 bIns="9144" anchor="ctr" anchorCtr="1"/>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defRPr/>
            </a:pPr>
            <a:r>
              <a:rPr lang="en-US" sz="1000" b="1">
                <a:solidFill>
                  <a:srgbClr val="542200"/>
                </a:solidFill>
              </a:rPr>
              <a:t>T</a:t>
            </a:r>
            <a:r>
              <a:rPr lang="en-US" sz="800" b="1">
                <a:solidFill>
                  <a:srgbClr val="542200"/>
                </a:solidFill>
              </a:rPr>
              <a:t>EAM</a:t>
            </a:r>
            <a:r>
              <a:rPr lang="en-US" sz="1000" b="1">
                <a:solidFill>
                  <a:srgbClr val="542200"/>
                </a:solidFill>
              </a:rPr>
              <a:t>STEPPS 05.2</a:t>
            </a:r>
          </a:p>
        </p:txBody>
      </p:sp>
      <p:pic>
        <p:nvPicPr>
          <p:cNvPr id="1032" name="Picture 8" descr="Slide_content2_02"/>
          <p:cNvPicPr>
            <a:picLocks noChangeAspect="1" noChangeArrowheads="1"/>
          </p:cNvPicPr>
          <p:nvPr/>
        </p:nvPicPr>
        <p:blipFill>
          <a:blip r:embed="rId16" cstate="print"/>
          <a:srcRect/>
          <a:stretch>
            <a:fillRect/>
          </a:stretch>
        </p:blipFill>
        <p:spPr bwMode="auto">
          <a:xfrm>
            <a:off x="0" y="849313"/>
            <a:ext cx="684213" cy="2976562"/>
          </a:xfrm>
          <a:prstGeom prst="rect">
            <a:avLst/>
          </a:prstGeom>
          <a:noFill/>
          <a:ln w="9525">
            <a:noFill/>
            <a:miter lim="800000"/>
            <a:headEnd/>
            <a:tailEnd/>
          </a:ln>
        </p:spPr>
      </p:pic>
      <p:pic>
        <p:nvPicPr>
          <p:cNvPr id="1033" name="Picture 9" descr="Slide_content2_06"/>
          <p:cNvPicPr>
            <a:picLocks noChangeAspect="1" noChangeArrowheads="1"/>
          </p:cNvPicPr>
          <p:nvPr/>
        </p:nvPicPr>
        <p:blipFill>
          <a:blip r:embed="rId17" cstate="print"/>
          <a:srcRect t="-5882" r="1672"/>
          <a:stretch>
            <a:fillRect/>
          </a:stretch>
        </p:blipFill>
        <p:spPr bwMode="auto">
          <a:xfrm>
            <a:off x="2962275" y="6400800"/>
            <a:ext cx="6157913" cy="457200"/>
          </a:xfrm>
          <a:prstGeom prst="rect">
            <a:avLst/>
          </a:prstGeom>
          <a:noFill/>
          <a:ln w="9525">
            <a:noFill/>
            <a:miter lim="800000"/>
            <a:headEnd/>
            <a:tailEnd/>
          </a:ln>
        </p:spPr>
      </p:pic>
      <p:sp>
        <p:nvSpPr>
          <p:cNvPr id="1034" name="Text Box 10"/>
          <p:cNvSpPr txBox="1">
            <a:spLocks noChangeArrowheads="1"/>
          </p:cNvSpPr>
          <p:nvPr/>
        </p:nvSpPr>
        <p:spPr bwMode="auto">
          <a:xfrm>
            <a:off x="220663" y="6550025"/>
            <a:ext cx="15811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spcBef>
                <a:spcPct val="50000"/>
              </a:spcBef>
              <a:defRPr/>
            </a:pPr>
            <a:r>
              <a:rPr lang="en-US" sz="900" b="1" dirty="0">
                <a:solidFill>
                  <a:schemeClr val="accent1"/>
                </a:solidFill>
              </a:rPr>
              <a:t>Mod 5 LTC</a:t>
            </a:r>
            <a:r>
              <a:rPr lang="en-US" sz="900" b="1" baseline="0" dirty="0">
                <a:solidFill>
                  <a:schemeClr val="accent1"/>
                </a:solidFill>
              </a:rPr>
              <a:t> 2.0  </a:t>
            </a:r>
            <a:r>
              <a:rPr lang="en-US" sz="900" b="1" dirty="0">
                <a:solidFill>
                  <a:schemeClr val="accent1"/>
                </a:solidFill>
              </a:rPr>
              <a:t>Page </a:t>
            </a:r>
            <a:fld id="{EB1BD6E1-BBDE-4D10-ACE2-F75B9A0BA9D1}" type="slidenum">
              <a:rPr lang="en-US" sz="900" b="1" smtClean="0">
                <a:solidFill>
                  <a:schemeClr val="accent1"/>
                </a:solidFill>
              </a:rPr>
              <a:pPr algn="l" eaLnBrk="1" hangingPunct="1">
                <a:spcBef>
                  <a:spcPct val="50000"/>
                </a:spcBef>
                <a:defRPr/>
              </a:pPr>
              <a:t>‹#›</a:t>
            </a:fld>
            <a:endParaRPr lang="en-US" sz="900" b="1" dirty="0">
              <a:solidFill>
                <a:schemeClr val="accent1"/>
              </a:solidFill>
            </a:endParaRPr>
          </a:p>
        </p:txBody>
      </p:sp>
      <p:sp>
        <p:nvSpPr>
          <p:cNvPr id="18" name="Text Box 11"/>
          <p:cNvSpPr txBox="1">
            <a:spLocks noChangeArrowheads="1"/>
          </p:cNvSpPr>
          <p:nvPr userDrawn="1"/>
        </p:nvSpPr>
        <p:spPr bwMode="gray">
          <a:xfrm>
            <a:off x="7500298" y="49103"/>
            <a:ext cx="154743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b="1" dirty="0">
                <a:solidFill>
                  <a:schemeClr val="bg1"/>
                </a:solidFill>
              </a:rPr>
              <a:t>Situation Monitoring</a:t>
            </a:r>
          </a:p>
        </p:txBody>
      </p:sp>
    </p:spTree>
  </p:cSld>
  <p:clrMap bg1="lt1" tx1="dk1" bg2="lt2" tx2="dk2" accent1="accent1" accent2="accent2" accent3="accent3" accent4="accent4" accent5="accent5" accent6="accent6" hlink="hlink" folHlink="folHlink"/>
  <p:sldLayoutIdLst>
    <p:sldLayoutId id="2147483767"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Lst>
  <p:hf hdr="0" ftr="0" dt="0"/>
  <p:txStyles>
    <p:titleStyle>
      <a:lvl1pPr algn="ctr" rtl="0" eaLnBrk="0" fontAlgn="base" hangingPunct="0">
        <a:spcBef>
          <a:spcPct val="0"/>
        </a:spcBef>
        <a:spcAft>
          <a:spcPct val="0"/>
        </a:spcAft>
        <a:defRPr sz="3600" b="1">
          <a:solidFill>
            <a:srgbClr val="663300"/>
          </a:solidFill>
          <a:latin typeface="+mj-lt"/>
          <a:ea typeface="+mj-ea"/>
          <a:cs typeface="+mj-cs"/>
        </a:defRPr>
      </a:lvl1pPr>
      <a:lvl2pPr algn="ctr" rtl="0" eaLnBrk="0" fontAlgn="base" hangingPunct="0">
        <a:spcBef>
          <a:spcPct val="0"/>
        </a:spcBef>
        <a:spcAft>
          <a:spcPct val="0"/>
        </a:spcAft>
        <a:defRPr sz="3600" b="1">
          <a:solidFill>
            <a:srgbClr val="663300"/>
          </a:solidFill>
          <a:latin typeface="Arial" charset="0"/>
        </a:defRPr>
      </a:lvl2pPr>
      <a:lvl3pPr algn="ctr" rtl="0" eaLnBrk="0" fontAlgn="base" hangingPunct="0">
        <a:spcBef>
          <a:spcPct val="0"/>
        </a:spcBef>
        <a:spcAft>
          <a:spcPct val="0"/>
        </a:spcAft>
        <a:defRPr sz="3600" b="1">
          <a:solidFill>
            <a:srgbClr val="663300"/>
          </a:solidFill>
          <a:latin typeface="Arial" charset="0"/>
        </a:defRPr>
      </a:lvl3pPr>
      <a:lvl4pPr algn="ctr" rtl="0" eaLnBrk="0" fontAlgn="base" hangingPunct="0">
        <a:spcBef>
          <a:spcPct val="0"/>
        </a:spcBef>
        <a:spcAft>
          <a:spcPct val="0"/>
        </a:spcAft>
        <a:defRPr sz="3600" b="1">
          <a:solidFill>
            <a:srgbClr val="663300"/>
          </a:solidFill>
          <a:latin typeface="Arial" charset="0"/>
        </a:defRPr>
      </a:lvl4pPr>
      <a:lvl5pPr algn="ctr" rtl="0" eaLnBrk="0" fontAlgn="base" hangingPunct="0">
        <a:spcBef>
          <a:spcPct val="0"/>
        </a:spcBef>
        <a:spcAft>
          <a:spcPct val="0"/>
        </a:spcAft>
        <a:defRPr sz="3600" b="1">
          <a:solidFill>
            <a:srgbClr val="663300"/>
          </a:solidFill>
          <a:latin typeface="Arial" charset="0"/>
        </a:defRPr>
      </a:lvl5pPr>
      <a:lvl6pPr marL="457200" algn="ctr" rtl="0" fontAlgn="base">
        <a:spcBef>
          <a:spcPct val="0"/>
        </a:spcBef>
        <a:spcAft>
          <a:spcPct val="0"/>
        </a:spcAft>
        <a:defRPr sz="3600" b="1">
          <a:solidFill>
            <a:srgbClr val="663300"/>
          </a:solidFill>
          <a:latin typeface="Arial" charset="0"/>
        </a:defRPr>
      </a:lvl6pPr>
      <a:lvl7pPr marL="914400" algn="ctr" rtl="0" fontAlgn="base">
        <a:spcBef>
          <a:spcPct val="0"/>
        </a:spcBef>
        <a:spcAft>
          <a:spcPct val="0"/>
        </a:spcAft>
        <a:defRPr sz="3600" b="1">
          <a:solidFill>
            <a:srgbClr val="663300"/>
          </a:solidFill>
          <a:latin typeface="Arial" charset="0"/>
        </a:defRPr>
      </a:lvl7pPr>
      <a:lvl8pPr marL="1371600" algn="ctr" rtl="0" fontAlgn="base">
        <a:spcBef>
          <a:spcPct val="0"/>
        </a:spcBef>
        <a:spcAft>
          <a:spcPct val="0"/>
        </a:spcAft>
        <a:defRPr sz="3600" b="1">
          <a:solidFill>
            <a:srgbClr val="663300"/>
          </a:solidFill>
          <a:latin typeface="Arial" charset="0"/>
        </a:defRPr>
      </a:lvl8pPr>
      <a:lvl9pPr marL="1828800" algn="ctr" rtl="0" fontAlgn="base">
        <a:spcBef>
          <a:spcPct val="0"/>
        </a:spcBef>
        <a:spcAft>
          <a:spcPct val="0"/>
        </a:spcAft>
        <a:defRPr sz="3600" b="1">
          <a:solidFill>
            <a:srgbClr val="663300"/>
          </a:solidFill>
          <a:latin typeface="Arial" charset="0"/>
        </a:defRPr>
      </a:lvl9pPr>
    </p:titleStyle>
    <p:bodyStyle>
      <a:lvl1pPr marL="342900" indent="-342900" algn="l" rtl="0" eaLnBrk="0" fontAlgn="base" hangingPunct="0">
        <a:lnSpc>
          <a:spcPct val="95000"/>
        </a:lnSpc>
        <a:spcBef>
          <a:spcPct val="40000"/>
        </a:spcBef>
        <a:spcAft>
          <a:spcPct val="0"/>
        </a:spcAft>
        <a:buClr>
          <a:schemeClr val="folHlink"/>
        </a:buClr>
        <a:buSzPct val="90000"/>
        <a:buFont typeface="Wingdings" pitchFamily="2" charset="2"/>
        <a:buChar char="n"/>
        <a:defRPr sz="2400">
          <a:solidFill>
            <a:schemeClr val="tx1"/>
          </a:solidFill>
          <a:latin typeface="+mn-lt"/>
          <a:ea typeface="+mn-ea"/>
          <a:cs typeface="+mn-cs"/>
        </a:defRPr>
      </a:lvl1pPr>
      <a:lvl2pPr marL="742950" indent="-285750" algn="l" rtl="0" eaLnBrk="0" fontAlgn="base" hangingPunct="0">
        <a:lnSpc>
          <a:spcPct val="95000"/>
        </a:lnSpc>
        <a:spcBef>
          <a:spcPct val="40000"/>
        </a:spcBef>
        <a:spcAft>
          <a:spcPct val="0"/>
        </a:spcAft>
        <a:buClr>
          <a:schemeClr val="accent1"/>
        </a:buClr>
        <a:buSzPct val="75000"/>
        <a:buFont typeface="Wingdings" pitchFamily="2" charset="2"/>
        <a:buChar char="n"/>
        <a:defRPr sz="2400">
          <a:solidFill>
            <a:schemeClr val="tx1"/>
          </a:solidFill>
          <a:latin typeface="+mn-lt"/>
        </a:defRPr>
      </a:lvl2pPr>
      <a:lvl3pPr marL="1143000" indent="-228600" algn="l" rtl="0" eaLnBrk="0" fontAlgn="base" hangingPunct="0">
        <a:lnSpc>
          <a:spcPct val="95000"/>
        </a:lnSpc>
        <a:spcBef>
          <a:spcPct val="40000"/>
        </a:spcBef>
        <a:spcAft>
          <a:spcPct val="0"/>
        </a:spcAft>
        <a:buClr>
          <a:schemeClr val="folHlink"/>
        </a:buClr>
        <a:buSzPct val="55000"/>
        <a:buFont typeface="Wingdings" pitchFamily="2" charset="2"/>
        <a:buChar char="n"/>
        <a:defRPr sz="2200">
          <a:solidFill>
            <a:schemeClr val="tx1"/>
          </a:solidFill>
          <a:latin typeface="+mn-lt"/>
        </a:defRPr>
      </a:lvl3pPr>
      <a:lvl4pPr marL="1600200" indent="-228600" algn="l" rtl="0" eaLnBrk="0" fontAlgn="base" hangingPunct="0">
        <a:lnSpc>
          <a:spcPct val="95000"/>
        </a:lnSpc>
        <a:spcBef>
          <a:spcPct val="40000"/>
        </a:spcBef>
        <a:spcAft>
          <a:spcPct val="0"/>
        </a:spcAft>
        <a:buClr>
          <a:schemeClr val="accent1"/>
        </a:buClr>
        <a:buFont typeface="Wingdings" pitchFamily="2" charset="2"/>
        <a:buChar char="§"/>
        <a:defRPr sz="2200">
          <a:solidFill>
            <a:schemeClr val="tx1"/>
          </a:solidFill>
          <a:latin typeface="+mn-lt"/>
        </a:defRPr>
      </a:lvl4pPr>
      <a:lvl5pPr marL="2057400" indent="-228600" algn="l" rtl="0" eaLnBrk="0" fontAlgn="base" hangingPunct="0">
        <a:lnSpc>
          <a:spcPct val="95000"/>
        </a:lnSpc>
        <a:spcBef>
          <a:spcPct val="40000"/>
        </a:spcBef>
        <a:spcAft>
          <a:spcPct val="0"/>
        </a:spcAft>
        <a:buClr>
          <a:schemeClr val="accent1"/>
        </a:buClr>
        <a:buFont typeface="Wingdings" pitchFamily="2" charset="2"/>
        <a:buChar char="§"/>
        <a:defRPr sz="2200">
          <a:solidFill>
            <a:schemeClr val="tx1"/>
          </a:solidFill>
          <a:latin typeface="+mn-lt"/>
        </a:defRPr>
      </a:lvl5pPr>
      <a:lvl6pPr marL="2514600" indent="-228600" algn="l" rtl="0" fontAlgn="base">
        <a:lnSpc>
          <a:spcPct val="95000"/>
        </a:lnSpc>
        <a:spcBef>
          <a:spcPct val="40000"/>
        </a:spcBef>
        <a:spcAft>
          <a:spcPct val="0"/>
        </a:spcAft>
        <a:buClr>
          <a:schemeClr val="accent1"/>
        </a:buClr>
        <a:buFont typeface="Wingdings" pitchFamily="2" charset="2"/>
        <a:buChar char="§"/>
        <a:defRPr sz="2200">
          <a:solidFill>
            <a:schemeClr val="tx1"/>
          </a:solidFill>
          <a:latin typeface="+mn-lt"/>
        </a:defRPr>
      </a:lvl6pPr>
      <a:lvl7pPr marL="2971800" indent="-228600" algn="l" rtl="0" fontAlgn="base">
        <a:lnSpc>
          <a:spcPct val="95000"/>
        </a:lnSpc>
        <a:spcBef>
          <a:spcPct val="40000"/>
        </a:spcBef>
        <a:spcAft>
          <a:spcPct val="0"/>
        </a:spcAft>
        <a:buClr>
          <a:schemeClr val="accent1"/>
        </a:buClr>
        <a:buFont typeface="Wingdings" pitchFamily="2" charset="2"/>
        <a:buChar char="§"/>
        <a:defRPr sz="2200">
          <a:solidFill>
            <a:schemeClr val="tx1"/>
          </a:solidFill>
          <a:latin typeface="+mn-lt"/>
        </a:defRPr>
      </a:lvl7pPr>
      <a:lvl8pPr marL="3429000" indent="-228600" algn="l" rtl="0" fontAlgn="base">
        <a:lnSpc>
          <a:spcPct val="95000"/>
        </a:lnSpc>
        <a:spcBef>
          <a:spcPct val="40000"/>
        </a:spcBef>
        <a:spcAft>
          <a:spcPct val="0"/>
        </a:spcAft>
        <a:buClr>
          <a:schemeClr val="accent1"/>
        </a:buClr>
        <a:buFont typeface="Wingdings" pitchFamily="2" charset="2"/>
        <a:buChar char="§"/>
        <a:defRPr sz="2200">
          <a:solidFill>
            <a:schemeClr val="tx1"/>
          </a:solidFill>
          <a:latin typeface="+mn-lt"/>
        </a:defRPr>
      </a:lvl8pPr>
      <a:lvl9pPr marL="3886200" indent="-228600" algn="l" rtl="0" fontAlgn="base">
        <a:lnSpc>
          <a:spcPct val="95000"/>
        </a:lnSpc>
        <a:spcBef>
          <a:spcPct val="40000"/>
        </a:spcBef>
        <a:spcAft>
          <a:spcPct val="0"/>
        </a:spcAft>
        <a:buClr>
          <a:schemeClr val="accent1"/>
        </a:buClr>
        <a:buFont typeface="Wingdings" pitchFamily="2" charset="2"/>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emf"/><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2.png"/><Relationship Id="rId5" Type="http://schemas.openxmlformats.org/officeDocument/2006/relationships/oleObject" Target="../embeddings/oleObject2.bin"/><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youtu.be/6NvZfXTgTcQ" TargetMode="External"/><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hyperlink" Target="https://youtu.be/ZY8n-jhd4dk" TargetMode="External"/><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amSTEPPS 2.0 for Long-Term Care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7462" y="6081573"/>
            <a:ext cx="4593663" cy="580482"/>
          </a:xfrm>
          <a:prstGeom prst="rect">
            <a:avLst/>
          </a:prstGeom>
        </p:spPr>
      </p:pic>
      <p:sp>
        <p:nvSpPr>
          <p:cNvPr id="3074" name="Rectangle 7"/>
          <p:cNvSpPr>
            <a:spLocks noGrp="1" noChangeArrowheads="1"/>
          </p:cNvSpPr>
          <p:nvPr>
            <p:ph type="ctrTitle"/>
          </p:nvPr>
        </p:nvSpPr>
        <p:spPr>
          <a:xfrm>
            <a:off x="2686050" y="581025"/>
            <a:ext cx="5600700" cy="1179513"/>
          </a:xfrm>
        </p:spPr>
        <p:txBody>
          <a:bodyPr tIns="91440" bIns="91440" anchorCtr="1"/>
          <a:lstStyle/>
          <a:p>
            <a:pPr eaLnBrk="1" hangingPunct="1"/>
            <a:r>
              <a:rPr lang="en-US" altLang="en-US" sz="3600">
                <a:ea typeface="ヒラギノ角ゴ Pro W3" pitchFamily="127" charset="-128"/>
              </a:rPr>
              <a:t>Situation Monitoring</a:t>
            </a:r>
          </a:p>
        </p:txBody>
      </p:sp>
      <p:pic>
        <p:nvPicPr>
          <p:cNvPr id="3075" name="Picture 11" descr="Kotter Penguin – Situation Monitori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62263" y="1514475"/>
            <a:ext cx="6138862" cy="346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descr="Department of Health and Human Services Logo"/>
          <p:cNvPicPr>
            <a:picLocks noChangeAspect="1"/>
          </p:cNvPicPr>
          <p:nvPr/>
        </p:nvPicPr>
        <p:blipFill rotWithShape="1">
          <a:blip r:embed="rId5" cstate="print">
            <a:extLst>
              <a:ext uri="{28A0092B-C50C-407E-A947-70E740481C1C}">
                <a14:useLocalDpi xmlns:a14="http://schemas.microsoft.com/office/drawing/2010/main" val="0"/>
              </a:ext>
            </a:extLst>
          </a:blip>
          <a:srcRect r="83437"/>
          <a:stretch/>
        </p:blipFill>
        <p:spPr bwMode="auto">
          <a:xfrm>
            <a:off x="172933" y="6101181"/>
            <a:ext cx="644577" cy="560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AHRQ Logo"/>
          <p:cNvPicPr>
            <a:picLocks noChangeAspect="1"/>
          </p:cNvPicPr>
          <p:nvPr/>
        </p:nvPicPr>
        <p:blipFill rotWithShape="1">
          <a:blip r:embed="rId5" cstate="print">
            <a:extLst>
              <a:ext uri="{28A0092B-C50C-407E-A947-70E740481C1C}">
                <a14:useLocalDpi xmlns:a14="http://schemas.microsoft.com/office/drawing/2010/main" val="0"/>
              </a:ext>
            </a:extLst>
          </a:blip>
          <a:srcRect l="16262" r="39187"/>
          <a:stretch/>
        </p:blipFill>
        <p:spPr bwMode="auto">
          <a:xfrm>
            <a:off x="876568" y="6101180"/>
            <a:ext cx="1733582" cy="56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DHA Logo"/>
          <p:cNvPicPr>
            <a:picLocks noChangeAspect="1"/>
          </p:cNvPicPr>
          <p:nvPr/>
        </p:nvPicPr>
        <p:blipFill rotWithShape="1">
          <a:blip r:embed="rId5" cstate="print">
            <a:extLst>
              <a:ext uri="{28A0092B-C50C-407E-A947-70E740481C1C}">
                <a14:useLocalDpi xmlns:a14="http://schemas.microsoft.com/office/drawing/2010/main" val="0"/>
              </a:ext>
            </a:extLst>
          </a:blip>
          <a:srcRect l="61680" r="-2021"/>
          <a:stretch/>
        </p:blipFill>
        <p:spPr bwMode="auto">
          <a:xfrm>
            <a:off x="2649958" y="6101180"/>
            <a:ext cx="1568479" cy="56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5906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Rectangle 5"/>
          <p:cNvSpPr>
            <a:spLocks noGrp="1" noChangeArrowheads="1"/>
          </p:cNvSpPr>
          <p:nvPr>
            <p:ph type="title"/>
          </p:nvPr>
        </p:nvSpPr>
        <p:spPr>
          <a:xfrm>
            <a:off x="871538" y="806450"/>
            <a:ext cx="7739062" cy="914400"/>
          </a:xfrm>
        </p:spPr>
        <p:txBody>
          <a:bodyPr/>
          <a:lstStyle/>
          <a:p>
            <a:pPr eaLnBrk="1" hangingPunct="1"/>
            <a:r>
              <a:rPr lang="en-US" altLang="en-US">
                <a:ea typeface="ヒラギノ角ゴ Pro W3" pitchFamily="127" charset="-128"/>
              </a:rPr>
              <a:t>Environment</a:t>
            </a:r>
          </a:p>
        </p:txBody>
      </p:sp>
      <p:pic>
        <p:nvPicPr>
          <p:cNvPr id="7" name="Picture 7" descr="STEP model"/>
          <p:cNvPicPr>
            <a:picLocks noChangeAspect="1"/>
          </p:cNvPicPr>
          <p:nvPr/>
        </p:nvPicPr>
        <p:blipFill>
          <a:blip r:embed="rId2" cstate="print"/>
          <a:srcRect/>
          <a:stretch>
            <a:fillRect/>
          </a:stretch>
        </p:blipFill>
        <p:spPr bwMode="auto">
          <a:xfrm>
            <a:off x="1428750" y="1628775"/>
            <a:ext cx="6781800" cy="4205288"/>
          </a:xfrm>
          <a:prstGeom prst="rect">
            <a:avLst/>
          </a:prstGeom>
          <a:noFill/>
          <a:ln w="9525">
            <a:noFill/>
            <a:miter lim="800000"/>
            <a:headEnd/>
            <a:tailEnd/>
          </a:ln>
        </p:spPr>
      </p:pic>
      <p:sp>
        <p:nvSpPr>
          <p:cNvPr id="12292" name="Rectangle 3" descr="alt=&quot;&quot;"/>
          <p:cNvSpPr>
            <a:spLocks noChangeArrowheads="1"/>
          </p:cNvSpPr>
          <p:nvPr/>
        </p:nvSpPr>
        <p:spPr bwMode="auto">
          <a:xfrm>
            <a:off x="5608638" y="1792287"/>
            <a:ext cx="2830512" cy="1860105"/>
          </a:xfrm>
          <a:prstGeom prst="rect">
            <a:avLst/>
          </a:prstGeom>
          <a:solidFill>
            <a:srgbClr val="FFFFFF"/>
          </a:solidFill>
          <a:ln w="9525">
            <a:solidFill>
              <a:schemeClr val="tx1"/>
            </a:solidFill>
            <a:miter lim="800000"/>
            <a:headEnd/>
            <a:tailEnd/>
          </a:ln>
        </p:spPr>
        <p:txBody>
          <a:bodyPr wrap="none" anchor="ctr"/>
          <a:lstStyle/>
          <a:p>
            <a:endParaRPr lang="en-US" altLang="en-US"/>
          </a:p>
        </p:txBody>
      </p:sp>
      <p:sp>
        <p:nvSpPr>
          <p:cNvPr id="12293" name="Text Box 4"/>
          <p:cNvSpPr txBox="1">
            <a:spLocks noChangeArrowheads="1"/>
          </p:cNvSpPr>
          <p:nvPr/>
        </p:nvSpPr>
        <p:spPr bwMode="auto">
          <a:xfrm>
            <a:off x="5595938" y="1879600"/>
            <a:ext cx="2822575" cy="1772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7663" indent="-231775">
              <a:defRPr sz="2400">
                <a:solidFill>
                  <a:schemeClr val="tx1"/>
                </a:solidFill>
                <a:latin typeface="Arial" pitchFamily="34" charset="0"/>
                <a:ea typeface="ヒラギノ角ゴ Pro W3" pitchFamily="127" charset="-128"/>
              </a:defRPr>
            </a:lvl1pPr>
            <a:lvl2pPr marL="742950">
              <a:defRPr sz="2400">
                <a:solidFill>
                  <a:schemeClr val="tx1"/>
                </a:solidFill>
                <a:latin typeface="Arial" pitchFamily="34" charset="0"/>
                <a:ea typeface="ヒラギノ角ゴ Pro W3" pitchFamily="127" charset="-128"/>
              </a:defRPr>
            </a:lvl2pPr>
            <a:lvl3pPr marL="1143000">
              <a:defRPr sz="2400">
                <a:solidFill>
                  <a:schemeClr val="tx1"/>
                </a:solidFill>
                <a:latin typeface="Arial" pitchFamily="34" charset="0"/>
                <a:ea typeface="ヒラギノ角ゴ Pro W3" pitchFamily="127" charset="-128"/>
              </a:defRPr>
            </a:lvl3pPr>
            <a:lvl4pPr marL="1600200">
              <a:defRPr sz="2400">
                <a:solidFill>
                  <a:schemeClr val="tx1"/>
                </a:solidFill>
                <a:latin typeface="Arial" pitchFamily="34" charset="0"/>
                <a:ea typeface="ヒラギノ角ゴ Pro W3" pitchFamily="127" charset="-128"/>
              </a:defRPr>
            </a:lvl4pPr>
            <a:lvl5pPr marL="2057400">
              <a:defRPr sz="2400">
                <a:solidFill>
                  <a:schemeClr val="tx1"/>
                </a:solidFill>
                <a:latin typeface="Arial" pitchFamily="34" charset="0"/>
                <a:ea typeface="ヒラギノ角ゴ Pro W3" pitchFamily="127" charset="-128"/>
              </a:defRPr>
            </a:lvl5pPr>
            <a:lvl6pPr marL="2514600" eaLnBrk="0" hangingPunct="0">
              <a:defRPr sz="2400">
                <a:solidFill>
                  <a:schemeClr val="tx1"/>
                </a:solidFill>
                <a:latin typeface="Arial" pitchFamily="34" charset="0"/>
                <a:ea typeface="ヒラギノ角ゴ Pro W3" pitchFamily="127" charset="-128"/>
              </a:defRPr>
            </a:lvl6pPr>
            <a:lvl7pPr marL="2971800" eaLnBrk="0" hangingPunct="0">
              <a:defRPr sz="2400">
                <a:solidFill>
                  <a:schemeClr val="tx1"/>
                </a:solidFill>
                <a:latin typeface="Arial" pitchFamily="34" charset="0"/>
                <a:ea typeface="ヒラギノ角ゴ Pro W3" pitchFamily="127" charset="-128"/>
              </a:defRPr>
            </a:lvl7pPr>
            <a:lvl8pPr marL="3429000" eaLnBrk="0" hangingPunct="0">
              <a:defRPr sz="2400">
                <a:solidFill>
                  <a:schemeClr val="tx1"/>
                </a:solidFill>
                <a:latin typeface="Arial" pitchFamily="34" charset="0"/>
                <a:ea typeface="ヒラギノ角ゴ Pro W3" pitchFamily="127" charset="-128"/>
              </a:defRPr>
            </a:lvl8pPr>
            <a:lvl9pPr marL="3886200" eaLnBrk="0" hangingPunct="0">
              <a:defRPr sz="2400">
                <a:solidFill>
                  <a:schemeClr val="tx1"/>
                </a:solidFill>
                <a:latin typeface="Arial" pitchFamily="34" charset="0"/>
                <a:ea typeface="ヒラギノ角ゴ Pro W3" pitchFamily="127" charset="-128"/>
              </a:defRPr>
            </a:lvl9pPr>
          </a:lstStyle>
          <a:p>
            <a:pPr algn="l">
              <a:spcBef>
                <a:spcPct val="20000"/>
              </a:spcBef>
              <a:buClr>
                <a:srgbClr val="E1393E"/>
              </a:buClr>
              <a:buFont typeface="Wingdings" pitchFamily="2" charset="2"/>
              <a:buChar char="§"/>
            </a:pPr>
            <a:r>
              <a:rPr lang="en-US" altLang="en-US" sz="1400" b="1" dirty="0">
                <a:solidFill>
                  <a:srgbClr val="E1393E"/>
                </a:solidFill>
              </a:rPr>
              <a:t>Facility Information </a:t>
            </a:r>
          </a:p>
          <a:p>
            <a:pPr algn="l">
              <a:spcBef>
                <a:spcPct val="20000"/>
              </a:spcBef>
              <a:buClr>
                <a:srgbClr val="E1393E"/>
              </a:buClr>
              <a:buFont typeface="Wingdings" pitchFamily="2" charset="2"/>
              <a:buChar char="§"/>
            </a:pPr>
            <a:r>
              <a:rPr lang="en-US" altLang="en-US" sz="1400" b="1" dirty="0">
                <a:solidFill>
                  <a:srgbClr val="E1393E"/>
                </a:solidFill>
              </a:rPr>
              <a:t>Administrative Information</a:t>
            </a:r>
          </a:p>
          <a:p>
            <a:pPr algn="l">
              <a:spcBef>
                <a:spcPct val="20000"/>
              </a:spcBef>
              <a:buClr>
                <a:srgbClr val="E1393E"/>
              </a:buClr>
              <a:buFont typeface="Wingdings" pitchFamily="2" charset="2"/>
              <a:buChar char="§"/>
            </a:pPr>
            <a:r>
              <a:rPr lang="en-US" altLang="en-US" sz="1400" b="1" dirty="0">
                <a:solidFill>
                  <a:srgbClr val="E1393E"/>
                </a:solidFill>
              </a:rPr>
              <a:t>Human Resources </a:t>
            </a:r>
          </a:p>
          <a:p>
            <a:pPr algn="l">
              <a:spcBef>
                <a:spcPct val="20000"/>
              </a:spcBef>
              <a:buClr>
                <a:srgbClr val="E1393E"/>
              </a:buClr>
              <a:buFont typeface="Wingdings" pitchFamily="2" charset="2"/>
              <a:buChar char="§"/>
            </a:pPr>
            <a:r>
              <a:rPr lang="en-US" altLang="en-US" sz="1400" b="1" dirty="0">
                <a:solidFill>
                  <a:srgbClr val="E1393E"/>
                </a:solidFill>
              </a:rPr>
              <a:t>Acuity of </a:t>
            </a:r>
            <a:r>
              <a:rPr lang="en-US" sz="1400" b="1" dirty="0">
                <a:solidFill>
                  <a:srgbClr val="E1393E"/>
                </a:solidFill>
              </a:rPr>
              <a:t>residents and other team members’ assignments</a:t>
            </a:r>
            <a:endParaRPr lang="en-US" altLang="en-US" sz="1400" b="1" dirty="0">
              <a:solidFill>
                <a:srgbClr val="E1393E"/>
              </a:solidFill>
            </a:endParaRPr>
          </a:p>
          <a:p>
            <a:pPr algn="l">
              <a:spcBef>
                <a:spcPct val="20000"/>
              </a:spcBef>
              <a:buClr>
                <a:srgbClr val="E1393E"/>
              </a:buClr>
              <a:buFont typeface="Wingdings" pitchFamily="2" charset="2"/>
              <a:buChar char="§"/>
            </a:pPr>
            <a:r>
              <a:rPr lang="en-US" altLang="en-US" sz="1400" b="1" dirty="0">
                <a:solidFill>
                  <a:srgbClr val="E1393E"/>
                </a:solidFill>
              </a:rPr>
              <a:t>Equipment</a:t>
            </a:r>
          </a:p>
        </p:txBody>
      </p:sp>
    </p:spTree>
    <p:extLst>
      <p:ext uri="{BB962C8B-B14F-4D97-AF65-F5344CB8AC3E}">
        <p14:creationId xmlns:p14="http://schemas.microsoft.com/office/powerpoint/2010/main" val="266347208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Rectangle 5"/>
          <p:cNvSpPr>
            <a:spLocks noGrp="1" noChangeArrowheads="1"/>
          </p:cNvSpPr>
          <p:nvPr>
            <p:ph type="title"/>
          </p:nvPr>
        </p:nvSpPr>
        <p:spPr>
          <a:xfrm>
            <a:off x="881063" y="876300"/>
            <a:ext cx="7616825" cy="661988"/>
          </a:xfrm>
        </p:spPr>
        <p:txBody>
          <a:bodyPr/>
          <a:lstStyle/>
          <a:p>
            <a:pPr eaLnBrk="1" hangingPunct="1"/>
            <a:r>
              <a:rPr lang="en-US" altLang="en-US">
                <a:ea typeface="ヒラギノ角ゴ Pro W3" pitchFamily="127" charset="-128"/>
              </a:rPr>
              <a:t>Progress Toward Goal</a:t>
            </a:r>
          </a:p>
        </p:txBody>
      </p:sp>
      <p:pic>
        <p:nvPicPr>
          <p:cNvPr id="7" name="Picture 7" descr="STEP model"/>
          <p:cNvPicPr>
            <a:picLocks noChangeAspect="1"/>
          </p:cNvPicPr>
          <p:nvPr/>
        </p:nvPicPr>
        <p:blipFill>
          <a:blip r:embed="rId3" cstate="print"/>
          <a:srcRect/>
          <a:stretch>
            <a:fillRect/>
          </a:stretch>
        </p:blipFill>
        <p:spPr bwMode="auto">
          <a:xfrm>
            <a:off x="1428750" y="1628775"/>
            <a:ext cx="6781800" cy="4205288"/>
          </a:xfrm>
          <a:prstGeom prst="rect">
            <a:avLst/>
          </a:prstGeom>
          <a:noFill/>
          <a:ln w="9525">
            <a:noFill/>
            <a:miter lim="800000"/>
            <a:headEnd/>
            <a:tailEnd/>
          </a:ln>
        </p:spPr>
      </p:pic>
      <p:sp>
        <p:nvSpPr>
          <p:cNvPr id="13316" name="Rectangle 3" descr="alt=&quot;&quot;"/>
          <p:cNvSpPr>
            <a:spLocks noChangeArrowheads="1"/>
          </p:cNvSpPr>
          <p:nvPr/>
        </p:nvSpPr>
        <p:spPr bwMode="auto">
          <a:xfrm>
            <a:off x="5608638" y="1784349"/>
            <a:ext cx="2830512" cy="1931307"/>
          </a:xfrm>
          <a:prstGeom prst="rect">
            <a:avLst/>
          </a:prstGeom>
          <a:solidFill>
            <a:srgbClr val="FFFFFF"/>
          </a:solidFill>
          <a:ln w="9525">
            <a:solidFill>
              <a:schemeClr val="tx1"/>
            </a:solidFill>
            <a:miter lim="800000"/>
            <a:headEnd/>
            <a:tailEnd/>
          </a:ln>
        </p:spPr>
        <p:txBody>
          <a:bodyPr wrap="none" anchor="ctr"/>
          <a:lstStyle/>
          <a:p>
            <a:endParaRPr lang="en-US" altLang="en-US"/>
          </a:p>
        </p:txBody>
      </p:sp>
      <p:sp>
        <p:nvSpPr>
          <p:cNvPr id="13317" name="Text Box 4"/>
          <p:cNvSpPr txBox="1">
            <a:spLocks noChangeArrowheads="1"/>
          </p:cNvSpPr>
          <p:nvPr/>
        </p:nvSpPr>
        <p:spPr bwMode="auto">
          <a:xfrm>
            <a:off x="5645151" y="1839905"/>
            <a:ext cx="2852737"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7663" indent="-231775">
              <a:defRPr sz="2400">
                <a:solidFill>
                  <a:schemeClr val="tx1"/>
                </a:solidFill>
                <a:latin typeface="Arial" pitchFamily="34" charset="0"/>
                <a:ea typeface="ヒラギノ角ゴ Pro W3" pitchFamily="127" charset="-128"/>
              </a:defRPr>
            </a:lvl1pPr>
            <a:lvl2pPr marL="742950">
              <a:defRPr sz="2400">
                <a:solidFill>
                  <a:schemeClr val="tx1"/>
                </a:solidFill>
                <a:latin typeface="Arial" pitchFamily="34" charset="0"/>
                <a:ea typeface="ヒラギノ角ゴ Pro W3" pitchFamily="127" charset="-128"/>
              </a:defRPr>
            </a:lvl2pPr>
            <a:lvl3pPr marL="1143000">
              <a:defRPr sz="2400">
                <a:solidFill>
                  <a:schemeClr val="tx1"/>
                </a:solidFill>
                <a:latin typeface="Arial" pitchFamily="34" charset="0"/>
                <a:ea typeface="ヒラギノ角ゴ Pro W3" pitchFamily="127" charset="-128"/>
              </a:defRPr>
            </a:lvl3pPr>
            <a:lvl4pPr marL="1600200">
              <a:defRPr sz="2400">
                <a:solidFill>
                  <a:schemeClr val="tx1"/>
                </a:solidFill>
                <a:latin typeface="Arial" pitchFamily="34" charset="0"/>
                <a:ea typeface="ヒラギノ角ゴ Pro W3" pitchFamily="127" charset="-128"/>
              </a:defRPr>
            </a:lvl4pPr>
            <a:lvl5pPr marL="2057400">
              <a:defRPr sz="2400">
                <a:solidFill>
                  <a:schemeClr val="tx1"/>
                </a:solidFill>
                <a:latin typeface="Arial" pitchFamily="34" charset="0"/>
                <a:ea typeface="ヒラギノ角ゴ Pro W3" pitchFamily="127" charset="-128"/>
              </a:defRPr>
            </a:lvl5pPr>
            <a:lvl6pPr marL="2514600" eaLnBrk="0" hangingPunct="0">
              <a:defRPr sz="2400">
                <a:solidFill>
                  <a:schemeClr val="tx1"/>
                </a:solidFill>
                <a:latin typeface="Arial" pitchFamily="34" charset="0"/>
                <a:ea typeface="ヒラギノ角ゴ Pro W3" pitchFamily="127" charset="-128"/>
              </a:defRPr>
            </a:lvl6pPr>
            <a:lvl7pPr marL="2971800" eaLnBrk="0" hangingPunct="0">
              <a:defRPr sz="2400">
                <a:solidFill>
                  <a:schemeClr val="tx1"/>
                </a:solidFill>
                <a:latin typeface="Arial" pitchFamily="34" charset="0"/>
                <a:ea typeface="ヒラギノ角ゴ Pro W3" pitchFamily="127" charset="-128"/>
              </a:defRPr>
            </a:lvl7pPr>
            <a:lvl8pPr marL="3429000" eaLnBrk="0" hangingPunct="0">
              <a:defRPr sz="2400">
                <a:solidFill>
                  <a:schemeClr val="tx1"/>
                </a:solidFill>
                <a:latin typeface="Arial" pitchFamily="34" charset="0"/>
                <a:ea typeface="ヒラギノ角ゴ Pro W3" pitchFamily="127" charset="-128"/>
              </a:defRPr>
            </a:lvl8pPr>
            <a:lvl9pPr marL="3886200" eaLnBrk="0" hangingPunct="0">
              <a:defRPr sz="2400">
                <a:solidFill>
                  <a:schemeClr val="tx1"/>
                </a:solidFill>
                <a:latin typeface="Arial" pitchFamily="34" charset="0"/>
                <a:ea typeface="ヒラギノ角ゴ Pro W3" pitchFamily="127" charset="-128"/>
              </a:defRPr>
            </a:lvl9pPr>
          </a:lstStyle>
          <a:p>
            <a:pPr algn="l">
              <a:spcBef>
                <a:spcPct val="20000"/>
              </a:spcBef>
              <a:buClr>
                <a:srgbClr val="E1393E"/>
              </a:buClr>
              <a:buFont typeface="Wingdings" pitchFamily="2" charset="2"/>
              <a:buChar char="§"/>
            </a:pPr>
            <a:r>
              <a:rPr lang="en-US" altLang="en-US" sz="1400" b="1" dirty="0">
                <a:solidFill>
                  <a:srgbClr val="E1393E"/>
                </a:solidFill>
              </a:rPr>
              <a:t>Call a Huddle!</a:t>
            </a:r>
          </a:p>
          <a:p>
            <a:pPr algn="l">
              <a:spcBef>
                <a:spcPct val="20000"/>
              </a:spcBef>
              <a:buClr>
                <a:srgbClr val="E1393E"/>
              </a:buClr>
              <a:buFont typeface="Wingdings" pitchFamily="2" charset="2"/>
              <a:buChar char="§"/>
            </a:pPr>
            <a:r>
              <a:rPr lang="en-US" altLang="en-US" sz="1400" b="1" dirty="0">
                <a:solidFill>
                  <a:srgbClr val="E1393E"/>
                </a:solidFill>
              </a:rPr>
              <a:t>Status of Team’s Resident(s)</a:t>
            </a:r>
          </a:p>
          <a:p>
            <a:pPr algn="l">
              <a:spcBef>
                <a:spcPct val="20000"/>
              </a:spcBef>
              <a:buClr>
                <a:srgbClr val="E1393E"/>
              </a:buClr>
              <a:buFont typeface="Wingdings" pitchFamily="2" charset="2"/>
              <a:buChar char="§"/>
            </a:pPr>
            <a:r>
              <a:rPr lang="en-US" altLang="en-US" sz="1400" b="1" dirty="0">
                <a:solidFill>
                  <a:srgbClr val="E1393E"/>
                </a:solidFill>
              </a:rPr>
              <a:t>Goal of Team</a:t>
            </a:r>
          </a:p>
          <a:p>
            <a:pPr algn="l">
              <a:spcBef>
                <a:spcPct val="20000"/>
              </a:spcBef>
              <a:buClr>
                <a:srgbClr val="E1393E"/>
              </a:buClr>
              <a:buFont typeface="Wingdings" pitchFamily="2" charset="2"/>
              <a:buChar char="§"/>
            </a:pPr>
            <a:r>
              <a:rPr lang="en-US" altLang="en-US" sz="1400" b="1" dirty="0">
                <a:solidFill>
                  <a:srgbClr val="E1393E"/>
                </a:solidFill>
              </a:rPr>
              <a:t>Tasks/Actions That Are or Need To Be Completed </a:t>
            </a:r>
          </a:p>
          <a:p>
            <a:pPr algn="l">
              <a:spcBef>
                <a:spcPct val="20000"/>
              </a:spcBef>
              <a:buClr>
                <a:srgbClr val="E1393E"/>
              </a:buClr>
              <a:buFont typeface="Wingdings" pitchFamily="2" charset="2"/>
              <a:buChar char="§"/>
            </a:pPr>
            <a:r>
              <a:rPr lang="en-US" altLang="en-US" sz="1400" b="1" dirty="0">
                <a:solidFill>
                  <a:srgbClr val="E1393E"/>
                </a:solidFill>
              </a:rPr>
              <a:t>Plan Still Appropriate</a:t>
            </a:r>
          </a:p>
          <a:p>
            <a:pPr>
              <a:spcBef>
                <a:spcPct val="20000"/>
              </a:spcBef>
              <a:buClr>
                <a:srgbClr val="E1393E"/>
              </a:buClr>
              <a:buFont typeface="Wingdings" pitchFamily="2" charset="2"/>
              <a:buChar char="§"/>
            </a:pPr>
            <a:endParaRPr lang="en-US" altLang="en-US" sz="1400" b="1" dirty="0">
              <a:solidFill>
                <a:srgbClr val="E1393E"/>
              </a:solidFill>
            </a:endParaRPr>
          </a:p>
        </p:txBody>
      </p:sp>
    </p:spTree>
    <p:extLst>
      <p:ext uri="{BB962C8B-B14F-4D97-AF65-F5344CB8AC3E}">
        <p14:creationId xmlns:p14="http://schemas.microsoft.com/office/powerpoint/2010/main" val="308700986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6"/>
          <p:cNvSpPr>
            <a:spLocks noGrp="1" noChangeArrowheads="1"/>
          </p:cNvSpPr>
          <p:nvPr>
            <p:ph type="title"/>
          </p:nvPr>
        </p:nvSpPr>
        <p:spPr/>
        <p:txBody>
          <a:bodyPr/>
          <a:lstStyle/>
          <a:p>
            <a:pPr eaLnBrk="1" hangingPunct="1"/>
            <a:r>
              <a:rPr lang="en-US" altLang="en-US" dirty="0">
                <a:ea typeface="ヒラギノ角ゴ Pro W3" pitchFamily="127" charset="-128"/>
              </a:rPr>
              <a:t>Situation Monitoring Exercise</a:t>
            </a:r>
          </a:p>
        </p:txBody>
      </p:sp>
      <p:sp>
        <p:nvSpPr>
          <p:cNvPr id="14341" name="Rectangle 5"/>
          <p:cNvSpPr>
            <a:spLocks noGrp="1" noChangeArrowheads="1"/>
          </p:cNvSpPr>
          <p:nvPr>
            <p:ph idx="1"/>
          </p:nvPr>
        </p:nvSpPr>
        <p:spPr>
          <a:xfrm>
            <a:off x="1074511" y="1661010"/>
            <a:ext cx="7772400" cy="4678557"/>
          </a:xfrm>
        </p:spPr>
        <p:txBody>
          <a:bodyPr/>
          <a:lstStyle/>
          <a:p>
            <a:pPr marL="285750" lvl="1" eaLnBrk="1" hangingPunct="1">
              <a:lnSpc>
                <a:spcPct val="100000"/>
              </a:lnSpc>
              <a:spcBef>
                <a:spcPct val="0"/>
              </a:spcBef>
              <a:buNone/>
            </a:pPr>
            <a:r>
              <a:rPr lang="en-US" altLang="en-US" sz="2200" dirty="0">
                <a:ea typeface="ヒラギノ角ゴ Pro W3" pitchFamily="127" charset="-128"/>
              </a:rPr>
              <a:t>	</a:t>
            </a:r>
            <a:r>
              <a:rPr lang="en-US" sz="2000" dirty="0"/>
              <a:t>Mrs. Johnson, who uses a walker, falls while trying to walk independently to her bathroom. Her head is bleeding and she has fallen directly on her hip. A nurse and a nursing assistant hear Mrs. Johnson cry for help and immediately go to her room. Nancy, the nurse, promptly assesses Mrs. Johnson. Nancy calls the nursing station and asks them to call EMS and Mrs. Johnson’s physician immediately. Nancy then directs Judy, the nursing assistant, to retrieve 4x4 gauze from the treatment cart. David, another nursing assistant, sees Judy urgently leaving Mrs. Johnson’s room and goes in to see if he can help. Upon his arrival, Nancy tells him to maintain C-spine precautions until EMS arrives. Noticing David’s confused expression, Nancy explains, “Place one hand on each side of Mrs. Johnson’s </a:t>
            </a:r>
            <a:br>
              <a:rPr lang="en-US" sz="2000" dirty="0"/>
            </a:br>
            <a:r>
              <a:rPr lang="en-US" sz="2000" dirty="0"/>
              <a:t>head and keep it in straight alignment with her spine.”</a:t>
            </a:r>
            <a:endParaRPr lang="en-US" altLang="en-US" sz="2200" dirty="0">
              <a:ea typeface="ヒラギノ角ゴ Pro W3" pitchFamily="127" charset="-128"/>
            </a:endParaRPr>
          </a:p>
        </p:txBody>
      </p:sp>
      <p:pic>
        <p:nvPicPr>
          <p:cNvPr id="14340" name="Picture 5" descr="Kotter Penguin – Exerci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5775" y="5056188"/>
            <a:ext cx="755650" cy="123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9497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Rectangle 5"/>
          <p:cNvSpPr>
            <a:spLocks noGrp="1" noChangeArrowheads="1"/>
          </p:cNvSpPr>
          <p:nvPr>
            <p:ph type="title"/>
          </p:nvPr>
        </p:nvSpPr>
        <p:spPr>
          <a:xfrm>
            <a:off x="750888" y="969963"/>
            <a:ext cx="7599362" cy="652462"/>
          </a:xfrm>
        </p:spPr>
        <p:txBody>
          <a:bodyPr/>
          <a:lstStyle/>
          <a:p>
            <a:pPr eaLnBrk="1" hangingPunct="1"/>
            <a:r>
              <a:rPr lang="en-US" altLang="en-US">
                <a:ea typeface="ヒラギノ角ゴ Pro W3" pitchFamily="127" charset="-128"/>
              </a:rPr>
              <a:t>Situation Awareness is… </a:t>
            </a:r>
          </a:p>
        </p:txBody>
      </p:sp>
      <p:sp>
        <p:nvSpPr>
          <p:cNvPr id="15365" name="Text Box 4"/>
          <p:cNvSpPr txBox="1">
            <a:spLocks noChangeArrowheads="1"/>
          </p:cNvSpPr>
          <p:nvPr/>
        </p:nvSpPr>
        <p:spPr bwMode="auto">
          <a:xfrm>
            <a:off x="1028700" y="1676400"/>
            <a:ext cx="77343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Arial" pitchFamily="34" charset="0"/>
                <a:ea typeface="ヒラギノ角ゴ Pro W3" pitchFamily="127" charset="-128"/>
              </a:defRPr>
            </a:lvl1pPr>
            <a:lvl2pPr marL="742950">
              <a:defRPr sz="2400">
                <a:solidFill>
                  <a:schemeClr val="tx1"/>
                </a:solidFill>
                <a:latin typeface="Arial" pitchFamily="34" charset="0"/>
                <a:ea typeface="ヒラギノ角ゴ Pro W3" pitchFamily="127" charset="-128"/>
              </a:defRPr>
            </a:lvl2pPr>
            <a:lvl3pPr marL="1143000">
              <a:defRPr sz="2400">
                <a:solidFill>
                  <a:schemeClr val="tx1"/>
                </a:solidFill>
                <a:latin typeface="Arial" pitchFamily="34" charset="0"/>
                <a:ea typeface="ヒラギノ角ゴ Pro W3" pitchFamily="127" charset="-128"/>
              </a:defRPr>
            </a:lvl3pPr>
            <a:lvl4pPr marL="1600200">
              <a:defRPr sz="2400">
                <a:solidFill>
                  <a:schemeClr val="tx1"/>
                </a:solidFill>
                <a:latin typeface="Arial" pitchFamily="34" charset="0"/>
                <a:ea typeface="ヒラギノ角ゴ Pro W3" pitchFamily="127" charset="-128"/>
              </a:defRPr>
            </a:lvl4pPr>
            <a:lvl5pPr marL="2057400">
              <a:defRPr sz="2400">
                <a:solidFill>
                  <a:schemeClr val="tx1"/>
                </a:solidFill>
                <a:latin typeface="Arial" pitchFamily="34" charset="0"/>
                <a:ea typeface="ヒラギノ角ゴ Pro W3" pitchFamily="127" charset="-128"/>
              </a:defRPr>
            </a:lvl5pPr>
            <a:lvl6pPr marL="2514600" eaLnBrk="0" hangingPunct="0">
              <a:defRPr sz="2400">
                <a:solidFill>
                  <a:schemeClr val="tx1"/>
                </a:solidFill>
                <a:latin typeface="Arial" pitchFamily="34" charset="0"/>
                <a:ea typeface="ヒラギノ角ゴ Pro W3" pitchFamily="127" charset="-128"/>
              </a:defRPr>
            </a:lvl6pPr>
            <a:lvl7pPr marL="2971800" eaLnBrk="0" hangingPunct="0">
              <a:defRPr sz="2400">
                <a:solidFill>
                  <a:schemeClr val="tx1"/>
                </a:solidFill>
                <a:latin typeface="Arial" pitchFamily="34" charset="0"/>
                <a:ea typeface="ヒラギノ角ゴ Pro W3" pitchFamily="127" charset="-128"/>
              </a:defRPr>
            </a:lvl7pPr>
            <a:lvl8pPr marL="3429000" eaLnBrk="0" hangingPunct="0">
              <a:defRPr sz="2400">
                <a:solidFill>
                  <a:schemeClr val="tx1"/>
                </a:solidFill>
                <a:latin typeface="Arial" pitchFamily="34" charset="0"/>
                <a:ea typeface="ヒラギノ角ゴ Pro W3" pitchFamily="127" charset="-128"/>
              </a:defRPr>
            </a:lvl8pPr>
            <a:lvl9pPr marL="3886200" eaLnBrk="0" hangingPunct="0">
              <a:defRPr sz="2400">
                <a:solidFill>
                  <a:schemeClr val="tx1"/>
                </a:solidFill>
                <a:latin typeface="Arial" pitchFamily="34" charset="0"/>
                <a:ea typeface="ヒラギノ角ゴ Pro W3" pitchFamily="127" charset="-128"/>
              </a:defRPr>
            </a:lvl9pPr>
          </a:lstStyle>
          <a:p>
            <a:pPr>
              <a:spcBef>
                <a:spcPct val="20000"/>
              </a:spcBef>
              <a:buFont typeface="Wingdings" pitchFamily="2" charset="2"/>
              <a:buNone/>
            </a:pPr>
            <a:r>
              <a:rPr lang="en-US" altLang="en-US" sz="2200" b="1"/>
              <a:t>The state of knowing the current conditions affecting one’s work.</a:t>
            </a:r>
          </a:p>
        </p:txBody>
      </p:sp>
      <p:sp>
        <p:nvSpPr>
          <p:cNvPr id="18436" name="Rectangle 3"/>
          <p:cNvSpPr>
            <a:spLocks noGrp="1" noChangeArrowheads="1"/>
          </p:cNvSpPr>
          <p:nvPr>
            <p:ph type="body" sz="half" idx="1"/>
          </p:nvPr>
        </p:nvSpPr>
        <p:spPr>
          <a:xfrm>
            <a:off x="793750" y="2593975"/>
            <a:ext cx="3625850" cy="3279775"/>
          </a:xfrm>
        </p:spPr>
        <p:txBody>
          <a:bodyPr/>
          <a:lstStyle/>
          <a:p>
            <a:pPr marL="344488" lvl="1" indent="0" eaLnBrk="1" hangingPunct="1">
              <a:lnSpc>
                <a:spcPct val="90000"/>
              </a:lnSpc>
              <a:spcBef>
                <a:spcPct val="20000"/>
              </a:spcBef>
              <a:buFont typeface="Wingdings" pitchFamily="2" charset="2"/>
              <a:buNone/>
              <a:defRPr/>
            </a:pPr>
            <a:r>
              <a:rPr lang="en-US" sz="2200" dirty="0"/>
              <a:t>Includes knowing…</a:t>
            </a:r>
          </a:p>
          <a:p>
            <a:pPr lvl="1" eaLnBrk="1" hangingPunct="1">
              <a:lnSpc>
                <a:spcPct val="90000"/>
              </a:lnSpc>
              <a:spcBef>
                <a:spcPct val="20000"/>
              </a:spcBef>
              <a:defRPr/>
            </a:pPr>
            <a:r>
              <a:rPr lang="en-US" sz="2200" dirty="0"/>
              <a:t>Status of the resident</a:t>
            </a:r>
          </a:p>
          <a:p>
            <a:pPr lvl="1" eaLnBrk="1" hangingPunct="1">
              <a:lnSpc>
                <a:spcPct val="90000"/>
              </a:lnSpc>
              <a:spcBef>
                <a:spcPct val="20000"/>
              </a:spcBef>
              <a:defRPr/>
            </a:pPr>
            <a:r>
              <a:rPr lang="en-US" sz="2200" dirty="0"/>
              <a:t>Status of other team members</a:t>
            </a:r>
          </a:p>
          <a:p>
            <a:pPr lvl="1" eaLnBrk="1" hangingPunct="1">
              <a:lnSpc>
                <a:spcPct val="90000"/>
              </a:lnSpc>
              <a:spcBef>
                <a:spcPct val="20000"/>
              </a:spcBef>
              <a:defRPr/>
            </a:pPr>
            <a:r>
              <a:rPr lang="en-US" sz="2200" dirty="0"/>
              <a:t>Environmental conditions</a:t>
            </a:r>
          </a:p>
          <a:p>
            <a:pPr lvl="1" eaLnBrk="1" hangingPunct="1">
              <a:lnSpc>
                <a:spcPct val="90000"/>
              </a:lnSpc>
              <a:spcBef>
                <a:spcPct val="20000"/>
              </a:spcBef>
              <a:defRPr/>
            </a:pPr>
            <a:r>
              <a:rPr lang="en-US" sz="2200" dirty="0"/>
              <a:t>Current progress toward the goal</a:t>
            </a:r>
          </a:p>
        </p:txBody>
      </p:sp>
      <p:pic>
        <p:nvPicPr>
          <p:cNvPr id="15363" name="Picture 2" descr="Kotter Penguin – Situation Monitor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2432050"/>
            <a:ext cx="4724400" cy="308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365460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9"/>
          <p:cNvSpPr>
            <a:spLocks noGrp="1" noChangeArrowheads="1"/>
          </p:cNvSpPr>
          <p:nvPr>
            <p:ph type="title"/>
          </p:nvPr>
        </p:nvSpPr>
        <p:spPr>
          <a:xfrm>
            <a:off x="573088" y="763588"/>
            <a:ext cx="8415337" cy="914400"/>
          </a:xfrm>
        </p:spPr>
        <p:txBody>
          <a:bodyPr/>
          <a:lstStyle/>
          <a:p>
            <a:pPr eaLnBrk="1" hangingPunct="1"/>
            <a:r>
              <a:rPr lang="en-US" altLang="en-US" sz="3500">
                <a:ea typeface="ヒラギノ角ゴ Pro W3" pitchFamily="127" charset="-128"/>
              </a:rPr>
              <a:t>Conditions That Undermine </a:t>
            </a:r>
            <a:br>
              <a:rPr lang="en-US" altLang="en-US" sz="3500">
                <a:ea typeface="ヒラギノ角ゴ Pro W3" pitchFamily="127" charset="-128"/>
              </a:rPr>
            </a:br>
            <a:r>
              <a:rPr lang="en-US" altLang="en-US" sz="3500">
                <a:ea typeface="ヒラギノ角ゴ Pro W3" pitchFamily="127" charset="-128"/>
              </a:rPr>
              <a:t>Situation Awareness</a:t>
            </a:r>
          </a:p>
        </p:txBody>
      </p:sp>
      <p:sp>
        <p:nvSpPr>
          <p:cNvPr id="16388" name="Rectangle 10"/>
          <p:cNvSpPr>
            <a:spLocks noGrp="1" noChangeArrowheads="1"/>
          </p:cNvSpPr>
          <p:nvPr>
            <p:ph type="body" idx="1"/>
          </p:nvPr>
        </p:nvSpPr>
        <p:spPr>
          <a:xfrm>
            <a:off x="1187450" y="1704975"/>
            <a:ext cx="7654925" cy="4664075"/>
          </a:xfrm>
        </p:spPr>
        <p:txBody>
          <a:bodyPr/>
          <a:lstStyle/>
          <a:p>
            <a:pPr lvl="1" eaLnBrk="1" hangingPunct="1">
              <a:buFont typeface="Wingdings" pitchFamily="2" charset="2"/>
              <a:buNone/>
            </a:pPr>
            <a:r>
              <a:rPr lang="en-US" altLang="en-US" sz="2300" b="1" dirty="0">
                <a:ea typeface="ヒラギノ角ゴ Pro W3" pitchFamily="127" charset="-128"/>
              </a:rPr>
              <a:t>Failure to— </a:t>
            </a:r>
          </a:p>
          <a:p>
            <a:pPr lvl="1" eaLnBrk="1" hangingPunct="1">
              <a:lnSpc>
                <a:spcPct val="100000"/>
              </a:lnSpc>
              <a:spcBef>
                <a:spcPts val="600"/>
              </a:spcBef>
            </a:pPr>
            <a:r>
              <a:rPr lang="en-US" altLang="en-US" sz="2200" dirty="0">
                <a:ea typeface="ヒラギノ角ゴ Pro W3" pitchFamily="127" charset="-128"/>
              </a:rPr>
              <a:t>Share information with the team</a:t>
            </a:r>
          </a:p>
          <a:p>
            <a:pPr lvl="1" eaLnBrk="1" hangingPunct="1">
              <a:lnSpc>
                <a:spcPct val="100000"/>
              </a:lnSpc>
              <a:spcBef>
                <a:spcPts val="600"/>
              </a:spcBef>
            </a:pPr>
            <a:r>
              <a:rPr lang="en-US" altLang="en-US" sz="2200" dirty="0">
                <a:ea typeface="ヒラギノ角ゴ Pro W3" pitchFamily="127" charset="-128"/>
              </a:rPr>
              <a:t>Request information from others</a:t>
            </a:r>
          </a:p>
          <a:p>
            <a:pPr lvl="1" eaLnBrk="1" hangingPunct="1">
              <a:lnSpc>
                <a:spcPct val="100000"/>
              </a:lnSpc>
              <a:spcBef>
                <a:spcPts val="600"/>
              </a:spcBef>
            </a:pPr>
            <a:r>
              <a:rPr lang="en-US" altLang="en-US" sz="2200" dirty="0">
                <a:ea typeface="ヒラギノ角ゴ Pro W3" pitchFamily="127" charset="-128"/>
              </a:rPr>
              <a:t>Direct information to specific team members </a:t>
            </a:r>
          </a:p>
          <a:p>
            <a:pPr lvl="1" eaLnBrk="1" hangingPunct="1">
              <a:lnSpc>
                <a:spcPct val="100000"/>
              </a:lnSpc>
              <a:spcBef>
                <a:spcPts val="600"/>
              </a:spcBef>
            </a:pPr>
            <a:r>
              <a:rPr lang="en-US" altLang="en-US" sz="2200" dirty="0">
                <a:ea typeface="ヒラギノ角ゴ Pro W3" pitchFamily="127" charset="-128"/>
              </a:rPr>
              <a:t>Include resident or family in communication</a:t>
            </a:r>
          </a:p>
          <a:p>
            <a:pPr lvl="1" eaLnBrk="1" hangingPunct="1">
              <a:lnSpc>
                <a:spcPct val="100000"/>
              </a:lnSpc>
              <a:spcBef>
                <a:spcPts val="600"/>
              </a:spcBef>
            </a:pPr>
            <a:r>
              <a:rPr lang="en-US" altLang="en-US" sz="2200" dirty="0">
                <a:ea typeface="ヒラギノ角ゴ Pro W3" pitchFamily="127" charset="-128"/>
              </a:rPr>
              <a:t>Utilize resources fully (e.g., status board, automation)</a:t>
            </a:r>
          </a:p>
          <a:p>
            <a:pPr lvl="1" eaLnBrk="1" hangingPunct="1">
              <a:lnSpc>
                <a:spcPct val="100000"/>
              </a:lnSpc>
              <a:spcBef>
                <a:spcPts val="600"/>
              </a:spcBef>
            </a:pPr>
            <a:r>
              <a:rPr lang="en-US" altLang="en-US" sz="2200" dirty="0">
                <a:ea typeface="ヒラギノ角ゴ Pro W3" pitchFamily="127" charset="-128"/>
              </a:rPr>
              <a:t>Maintain documentation</a:t>
            </a:r>
          </a:p>
          <a:p>
            <a:pPr lvl="1" eaLnBrk="1" hangingPunct="1">
              <a:lnSpc>
                <a:spcPct val="100000"/>
              </a:lnSpc>
              <a:spcBef>
                <a:spcPts val="600"/>
              </a:spcBef>
            </a:pPr>
            <a:r>
              <a:rPr lang="en-US" altLang="en-US" sz="2200" dirty="0">
                <a:ea typeface="ヒラギノ角ゴ Pro W3" pitchFamily="127" charset="-128"/>
              </a:rPr>
              <a:t>Know and understand where to focus attention</a:t>
            </a:r>
          </a:p>
          <a:p>
            <a:pPr lvl="1" eaLnBrk="1" hangingPunct="1">
              <a:lnSpc>
                <a:spcPct val="100000"/>
              </a:lnSpc>
              <a:spcBef>
                <a:spcPts val="600"/>
              </a:spcBef>
            </a:pPr>
            <a:r>
              <a:rPr lang="en-US" altLang="en-US" sz="2200" dirty="0">
                <a:ea typeface="ヒラギノ角ゴ Pro W3" pitchFamily="127" charset="-128"/>
              </a:rPr>
              <a:t>Know and understand the plan</a:t>
            </a:r>
          </a:p>
          <a:p>
            <a:pPr lvl="1" eaLnBrk="1" hangingPunct="1">
              <a:lnSpc>
                <a:spcPct val="100000"/>
              </a:lnSpc>
              <a:spcBef>
                <a:spcPts val="600"/>
              </a:spcBef>
            </a:pPr>
            <a:r>
              <a:rPr lang="en-US" altLang="en-US" sz="2200" dirty="0">
                <a:ea typeface="ヒラギノ角ゴ Pro W3" pitchFamily="127" charset="-128"/>
              </a:rPr>
              <a:t>Inform team members the plan has changed</a:t>
            </a:r>
          </a:p>
        </p:txBody>
      </p:sp>
    </p:spTree>
    <p:extLst>
      <p:ext uri="{BB962C8B-B14F-4D97-AF65-F5344CB8AC3E}">
        <p14:creationId xmlns:p14="http://schemas.microsoft.com/office/powerpoint/2010/main" val="375161491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Kotter Penguin – Shared Mental Model"/>
          <p:cNvPicPr>
            <a:picLocks noChangeAspect="1"/>
          </p:cNvPicPr>
          <p:nvPr/>
        </p:nvPicPr>
        <p:blipFill>
          <a:blip r:embed="rId3" cstate="print"/>
          <a:srcRect/>
          <a:stretch>
            <a:fillRect/>
          </a:stretch>
        </p:blipFill>
        <p:spPr bwMode="auto">
          <a:xfrm>
            <a:off x="4989513" y="2266950"/>
            <a:ext cx="4154487" cy="3810000"/>
          </a:xfrm>
          <a:prstGeom prst="rect">
            <a:avLst/>
          </a:prstGeom>
          <a:noFill/>
          <a:ln w="9525">
            <a:noFill/>
            <a:miter lim="800000"/>
            <a:headEnd/>
            <a:tailEnd/>
          </a:ln>
        </p:spPr>
      </p:pic>
      <p:sp>
        <p:nvSpPr>
          <p:cNvPr id="17412" name="Rectangle 2"/>
          <p:cNvSpPr>
            <a:spLocks noGrp="1" noChangeArrowheads="1"/>
          </p:cNvSpPr>
          <p:nvPr>
            <p:ph type="title"/>
          </p:nvPr>
        </p:nvSpPr>
        <p:spPr>
          <a:xfrm>
            <a:off x="863600" y="841375"/>
            <a:ext cx="7739063" cy="914400"/>
          </a:xfrm>
        </p:spPr>
        <p:txBody>
          <a:bodyPr/>
          <a:lstStyle/>
          <a:p>
            <a:pPr eaLnBrk="1" hangingPunct="1"/>
            <a:r>
              <a:rPr lang="en-US" altLang="en-US">
                <a:ea typeface="ヒラギノ角ゴ Pro W3" pitchFamily="127" charset="-128"/>
              </a:rPr>
              <a:t>A Shared Mental Model is…</a:t>
            </a:r>
          </a:p>
        </p:txBody>
      </p:sp>
      <p:sp>
        <p:nvSpPr>
          <p:cNvPr id="17413" name="Rectangle 4"/>
          <p:cNvSpPr>
            <a:spLocks noGrp="1" noChangeArrowheads="1"/>
          </p:cNvSpPr>
          <p:nvPr>
            <p:ph type="body" sz="half" idx="1"/>
          </p:nvPr>
        </p:nvSpPr>
        <p:spPr>
          <a:xfrm>
            <a:off x="838200" y="2046288"/>
            <a:ext cx="4572000" cy="2778125"/>
          </a:xfrm>
        </p:spPr>
        <p:txBody>
          <a:bodyPr rIns="0"/>
          <a:lstStyle/>
          <a:p>
            <a:pPr marL="0" indent="0" eaLnBrk="1" hangingPunct="1">
              <a:spcBef>
                <a:spcPct val="0"/>
              </a:spcBef>
              <a:buFont typeface="Wingdings" pitchFamily="2" charset="2"/>
              <a:buNone/>
            </a:pPr>
            <a:r>
              <a:rPr lang="en-US" altLang="en-US">
                <a:ea typeface="ヒラギノ角ゴ Pro W3" pitchFamily="127" charset="-128"/>
              </a:rPr>
              <a:t>The perception of, understanding of, or knowledge about a situation or process that is shared among team members through communication</a:t>
            </a:r>
          </a:p>
        </p:txBody>
      </p:sp>
    </p:spTree>
    <p:extLst>
      <p:ext uri="{BB962C8B-B14F-4D97-AF65-F5344CB8AC3E}">
        <p14:creationId xmlns:p14="http://schemas.microsoft.com/office/powerpoint/2010/main" val="371374270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863600" y="841375"/>
            <a:ext cx="7739063" cy="914400"/>
          </a:xfrm>
        </p:spPr>
        <p:txBody>
          <a:bodyPr/>
          <a:lstStyle/>
          <a:p>
            <a:pPr eaLnBrk="1" hangingPunct="1"/>
            <a:r>
              <a:rPr lang="en-US" altLang="en-US" sz="3200">
                <a:ea typeface="ヒラギノ角ゴ Pro W3" pitchFamily="127" charset="-128"/>
              </a:rPr>
              <a:t>Shared Mental Model?</a:t>
            </a:r>
          </a:p>
        </p:txBody>
      </p:sp>
      <p:pic>
        <p:nvPicPr>
          <p:cNvPr id="18436" name="Picture 7" descr="Shared Mental Model"/>
          <p:cNvPicPr>
            <a:picLocks noChangeAspect="1" noChangeArrowheads="1"/>
          </p:cNvPicPr>
          <p:nvPr/>
        </p:nvPicPr>
        <p:blipFill>
          <a:blip r:embed="rId3">
            <a:lum bright="10000" contrast="24000"/>
            <a:extLst>
              <a:ext uri="{28A0092B-C50C-407E-A947-70E740481C1C}">
                <a14:useLocalDpi xmlns:a14="http://schemas.microsoft.com/office/drawing/2010/main" val="0"/>
              </a:ext>
            </a:extLst>
          </a:blip>
          <a:srcRect/>
          <a:stretch>
            <a:fillRect/>
          </a:stretch>
        </p:blipFill>
        <p:spPr bwMode="auto">
          <a:xfrm>
            <a:off x="1743075" y="1778000"/>
            <a:ext cx="6243638" cy="395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959746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Grp="1" noChangeArrowheads="1"/>
          </p:cNvSpPr>
          <p:nvPr>
            <p:ph type="title"/>
          </p:nvPr>
        </p:nvSpPr>
        <p:spPr/>
        <p:txBody>
          <a:bodyPr/>
          <a:lstStyle/>
          <a:p>
            <a:pPr eaLnBrk="1" hangingPunct="1"/>
            <a:r>
              <a:rPr lang="en-US" altLang="en-US">
                <a:ea typeface="ヒラギノ角ゴ Pro W3" pitchFamily="127" charset="-128"/>
              </a:rPr>
              <a:t>When and How to Share?</a:t>
            </a:r>
          </a:p>
        </p:txBody>
      </p:sp>
      <p:sp>
        <p:nvSpPr>
          <p:cNvPr id="25603" name="Rectangle 3"/>
          <p:cNvSpPr>
            <a:spLocks noGrp="1" noChangeArrowheads="1"/>
          </p:cNvSpPr>
          <p:nvPr>
            <p:ph type="body" idx="1"/>
          </p:nvPr>
        </p:nvSpPr>
        <p:spPr>
          <a:xfrm>
            <a:off x="1714500" y="2011363"/>
            <a:ext cx="3151188" cy="4281487"/>
          </a:xfrm>
        </p:spPr>
        <p:txBody>
          <a:bodyPr/>
          <a:lstStyle/>
          <a:p>
            <a:pPr marL="0" indent="0" eaLnBrk="1" hangingPunct="1">
              <a:buFont typeface="Wingdings" pitchFamily="2" charset="2"/>
              <a:buNone/>
              <a:defRPr/>
            </a:pPr>
            <a:r>
              <a:rPr lang="en-US" b="1" dirty="0"/>
              <a:t>When:</a:t>
            </a:r>
          </a:p>
          <a:p>
            <a:pPr eaLnBrk="1" hangingPunct="1">
              <a:defRPr/>
            </a:pPr>
            <a:r>
              <a:rPr lang="en-US" dirty="0"/>
              <a:t>Briefs</a:t>
            </a:r>
          </a:p>
          <a:p>
            <a:pPr eaLnBrk="1" hangingPunct="1">
              <a:defRPr/>
            </a:pPr>
            <a:r>
              <a:rPr lang="en-US" dirty="0"/>
              <a:t>Huddles</a:t>
            </a:r>
          </a:p>
          <a:p>
            <a:pPr eaLnBrk="1" hangingPunct="1">
              <a:defRPr/>
            </a:pPr>
            <a:r>
              <a:rPr lang="en-US" dirty="0"/>
              <a:t>Debriefs</a:t>
            </a:r>
          </a:p>
          <a:p>
            <a:pPr eaLnBrk="1" hangingPunct="1">
              <a:defRPr/>
            </a:pPr>
            <a:r>
              <a:rPr lang="en-US" dirty="0"/>
              <a:t>Transitions in Care</a:t>
            </a:r>
          </a:p>
          <a:p>
            <a:pPr eaLnBrk="1" hangingPunct="1">
              <a:buFont typeface="Wingdings" pitchFamily="2" charset="2"/>
              <a:buNone/>
              <a:defRPr/>
            </a:pPr>
            <a:endParaRPr lang="en-US" dirty="0"/>
          </a:p>
          <a:p>
            <a:pPr lvl="1" eaLnBrk="1" hangingPunct="1">
              <a:buFont typeface="Wingdings" pitchFamily="2" charset="2"/>
              <a:buNone/>
              <a:defRPr/>
            </a:pPr>
            <a:endParaRPr lang="en-US" dirty="0"/>
          </a:p>
        </p:txBody>
      </p:sp>
      <p:sp>
        <p:nvSpPr>
          <p:cNvPr id="6" name="Rectangle 3"/>
          <p:cNvSpPr txBox="1">
            <a:spLocks noChangeArrowheads="1"/>
          </p:cNvSpPr>
          <p:nvPr/>
        </p:nvSpPr>
        <p:spPr bwMode="auto">
          <a:xfrm>
            <a:off x="5018088" y="2003425"/>
            <a:ext cx="3152775" cy="427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lnSpc>
                <a:spcPct val="95000"/>
              </a:lnSpc>
              <a:spcBef>
                <a:spcPct val="40000"/>
              </a:spcBef>
              <a:spcAft>
                <a:spcPct val="0"/>
              </a:spcAft>
              <a:buClr>
                <a:schemeClr val="folHlink"/>
              </a:buClr>
              <a:buSzPct val="90000"/>
              <a:buFont typeface="Wingdings" pitchFamily="2" charset="2"/>
              <a:buChar char="n"/>
              <a:defRPr sz="2400">
                <a:solidFill>
                  <a:schemeClr val="tx1"/>
                </a:solidFill>
                <a:latin typeface="+mn-lt"/>
                <a:ea typeface="+mn-ea"/>
                <a:cs typeface="+mn-cs"/>
              </a:defRPr>
            </a:lvl1pPr>
            <a:lvl2pPr marL="630238" indent="-285750" algn="l" rtl="0" eaLnBrk="0" fontAlgn="base" hangingPunct="0">
              <a:lnSpc>
                <a:spcPct val="95000"/>
              </a:lnSpc>
              <a:spcBef>
                <a:spcPct val="40000"/>
              </a:spcBef>
              <a:spcAft>
                <a:spcPct val="0"/>
              </a:spcAft>
              <a:buClr>
                <a:schemeClr val="accent1"/>
              </a:buClr>
              <a:buSzPct val="75000"/>
              <a:buFont typeface="Wingdings" pitchFamily="2" charset="2"/>
              <a:buChar char="n"/>
              <a:defRPr sz="2400">
                <a:solidFill>
                  <a:schemeClr val="tx1"/>
                </a:solidFill>
                <a:latin typeface="+mn-lt"/>
              </a:defRPr>
            </a:lvl2pPr>
            <a:lvl3pPr marL="860425" indent="-228600" algn="l" rtl="0" eaLnBrk="0" fontAlgn="base" hangingPunct="0">
              <a:lnSpc>
                <a:spcPct val="95000"/>
              </a:lnSpc>
              <a:spcBef>
                <a:spcPct val="20000"/>
              </a:spcBef>
              <a:spcAft>
                <a:spcPct val="0"/>
              </a:spcAft>
              <a:buClr>
                <a:schemeClr val="folHlink"/>
              </a:buClr>
              <a:buSzPct val="55000"/>
              <a:buFont typeface="Wingdings" pitchFamily="2" charset="2"/>
              <a:buChar char="n"/>
              <a:defRPr sz="2400">
                <a:solidFill>
                  <a:schemeClr val="tx1"/>
                </a:solidFill>
                <a:latin typeface="+mn-lt"/>
              </a:defRPr>
            </a:lvl3pPr>
            <a:lvl4pPr marL="1090613" indent="-228600" algn="l" rtl="0" eaLnBrk="0" fontAlgn="base" hangingPunct="0">
              <a:lnSpc>
                <a:spcPct val="95000"/>
              </a:lnSpc>
              <a:spcBef>
                <a:spcPct val="20000"/>
              </a:spcBef>
              <a:spcAft>
                <a:spcPct val="0"/>
              </a:spcAft>
              <a:buClr>
                <a:schemeClr val="accent1"/>
              </a:buClr>
              <a:buFont typeface="Wingdings" pitchFamily="2" charset="2"/>
              <a:buChar char="§"/>
              <a:defRPr sz="2400">
                <a:solidFill>
                  <a:schemeClr val="tx1"/>
                </a:solidFill>
                <a:latin typeface="+mn-lt"/>
              </a:defRPr>
            </a:lvl4pPr>
            <a:lvl5pPr marL="1320800" indent="-228600" algn="l" rtl="0" eaLnBrk="0" fontAlgn="base" hangingPunct="0">
              <a:lnSpc>
                <a:spcPct val="95000"/>
              </a:lnSpc>
              <a:spcBef>
                <a:spcPct val="20000"/>
              </a:spcBef>
              <a:spcAft>
                <a:spcPct val="0"/>
              </a:spcAft>
              <a:buClr>
                <a:schemeClr val="accent1"/>
              </a:buClr>
              <a:buFont typeface="Wingdings" pitchFamily="2" charset="2"/>
              <a:buChar char="§"/>
              <a:defRPr sz="2400">
                <a:solidFill>
                  <a:schemeClr val="tx1"/>
                </a:solidFill>
                <a:latin typeface="+mn-lt"/>
              </a:defRPr>
            </a:lvl5pPr>
            <a:lvl6pPr marL="1778000" indent="-228600" algn="l" rtl="0" fontAlgn="base">
              <a:lnSpc>
                <a:spcPct val="95000"/>
              </a:lnSpc>
              <a:spcBef>
                <a:spcPct val="20000"/>
              </a:spcBef>
              <a:spcAft>
                <a:spcPct val="0"/>
              </a:spcAft>
              <a:buClr>
                <a:schemeClr val="accent1"/>
              </a:buClr>
              <a:buFont typeface="Wingdings" pitchFamily="2" charset="2"/>
              <a:buChar char="§"/>
              <a:defRPr sz="2400">
                <a:solidFill>
                  <a:schemeClr val="tx1"/>
                </a:solidFill>
                <a:latin typeface="+mn-lt"/>
              </a:defRPr>
            </a:lvl6pPr>
            <a:lvl7pPr marL="2235200" indent="-228600" algn="l" rtl="0" fontAlgn="base">
              <a:lnSpc>
                <a:spcPct val="95000"/>
              </a:lnSpc>
              <a:spcBef>
                <a:spcPct val="20000"/>
              </a:spcBef>
              <a:spcAft>
                <a:spcPct val="0"/>
              </a:spcAft>
              <a:buClr>
                <a:schemeClr val="accent1"/>
              </a:buClr>
              <a:buFont typeface="Wingdings" pitchFamily="2" charset="2"/>
              <a:buChar char="§"/>
              <a:defRPr sz="2400">
                <a:solidFill>
                  <a:schemeClr val="tx1"/>
                </a:solidFill>
                <a:latin typeface="+mn-lt"/>
              </a:defRPr>
            </a:lvl7pPr>
            <a:lvl8pPr marL="2692400" indent="-228600" algn="l" rtl="0" fontAlgn="base">
              <a:lnSpc>
                <a:spcPct val="95000"/>
              </a:lnSpc>
              <a:spcBef>
                <a:spcPct val="20000"/>
              </a:spcBef>
              <a:spcAft>
                <a:spcPct val="0"/>
              </a:spcAft>
              <a:buClr>
                <a:schemeClr val="accent1"/>
              </a:buClr>
              <a:buFont typeface="Wingdings" pitchFamily="2" charset="2"/>
              <a:buChar char="§"/>
              <a:defRPr sz="2400">
                <a:solidFill>
                  <a:schemeClr val="tx1"/>
                </a:solidFill>
                <a:latin typeface="+mn-lt"/>
              </a:defRPr>
            </a:lvl8pPr>
            <a:lvl9pPr marL="3149600" indent="-228600" algn="l" rtl="0" fontAlgn="base">
              <a:lnSpc>
                <a:spcPct val="95000"/>
              </a:lnSpc>
              <a:spcBef>
                <a:spcPct val="20000"/>
              </a:spcBef>
              <a:spcAft>
                <a:spcPct val="0"/>
              </a:spcAft>
              <a:buClr>
                <a:schemeClr val="accent1"/>
              </a:buClr>
              <a:buFont typeface="Wingdings" pitchFamily="2" charset="2"/>
              <a:buChar char="§"/>
              <a:defRPr sz="2400">
                <a:solidFill>
                  <a:schemeClr val="tx1"/>
                </a:solidFill>
                <a:latin typeface="+mn-lt"/>
              </a:defRPr>
            </a:lvl9pPr>
          </a:lstStyle>
          <a:p>
            <a:pPr marL="0" indent="0" eaLnBrk="1" hangingPunct="1">
              <a:buFont typeface="Wingdings" pitchFamily="2" charset="2"/>
              <a:buNone/>
              <a:defRPr/>
            </a:pPr>
            <a:r>
              <a:rPr lang="en-US" b="1" kern="0" dirty="0"/>
              <a:t>How:</a:t>
            </a:r>
          </a:p>
          <a:p>
            <a:pPr eaLnBrk="1" hangingPunct="1">
              <a:defRPr/>
            </a:pPr>
            <a:r>
              <a:rPr lang="en-US" kern="0" dirty="0"/>
              <a:t>SBAR</a:t>
            </a:r>
          </a:p>
          <a:p>
            <a:pPr eaLnBrk="1" hangingPunct="1">
              <a:defRPr/>
            </a:pPr>
            <a:r>
              <a:rPr lang="en-US" kern="0" dirty="0"/>
              <a:t>Call-outs</a:t>
            </a:r>
          </a:p>
          <a:p>
            <a:pPr eaLnBrk="1" hangingPunct="1">
              <a:defRPr/>
            </a:pPr>
            <a:r>
              <a:rPr lang="en-US" kern="0" dirty="0"/>
              <a:t>Check-backs</a:t>
            </a:r>
          </a:p>
          <a:p>
            <a:pPr eaLnBrk="1" hangingPunct="1">
              <a:buFont typeface="Wingdings" pitchFamily="2" charset="2"/>
              <a:buNone/>
              <a:defRPr/>
            </a:pPr>
            <a:endParaRPr lang="en-US" kern="0" dirty="0"/>
          </a:p>
          <a:p>
            <a:pPr lvl="1" eaLnBrk="1" hangingPunct="1">
              <a:buFont typeface="Wingdings" pitchFamily="2" charset="2"/>
              <a:buNone/>
              <a:defRPr/>
            </a:pPr>
            <a:endParaRPr lang="en-US" kern="0" dirty="0"/>
          </a:p>
        </p:txBody>
      </p:sp>
    </p:spTree>
    <p:extLst>
      <p:ext uri="{BB962C8B-B14F-4D97-AF65-F5344CB8AC3E}">
        <p14:creationId xmlns:p14="http://schemas.microsoft.com/office/powerpoint/2010/main" val="399616627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eaLnBrk="1" hangingPunct="1"/>
            <a:r>
              <a:rPr lang="en-US" altLang="en-US" dirty="0">
                <a:ea typeface="ヒラギノ角ゴ Pro W3" pitchFamily="127" charset="-128"/>
              </a:rPr>
              <a:t>Practical Exercise</a:t>
            </a:r>
          </a:p>
        </p:txBody>
      </p:sp>
      <p:sp>
        <p:nvSpPr>
          <p:cNvPr id="2" name="Content Placeholder 1"/>
          <p:cNvSpPr>
            <a:spLocks noGrp="1"/>
          </p:cNvSpPr>
          <p:nvPr>
            <p:ph idx="1"/>
          </p:nvPr>
        </p:nvSpPr>
        <p:spPr/>
        <p:txBody>
          <a:bodyPr/>
          <a:lstStyle/>
          <a:p>
            <a:r>
              <a:rPr lang="en-US" sz="2800" dirty="0"/>
              <a:t>Gloria Valdez</a:t>
            </a:r>
          </a:p>
          <a:p>
            <a:pPr lvl="1"/>
            <a:r>
              <a:rPr lang="en-US" sz="2600" dirty="0"/>
              <a:t>New admission</a:t>
            </a:r>
          </a:p>
          <a:p>
            <a:pPr lvl="1"/>
            <a:r>
              <a:rPr lang="en-US" sz="2600" dirty="0"/>
              <a:t>87 years old</a:t>
            </a:r>
          </a:p>
          <a:p>
            <a:pPr lvl="1"/>
            <a:r>
              <a:rPr lang="en-US" sz="2600" dirty="0"/>
              <a:t>Dementia diagnosis</a:t>
            </a:r>
          </a:p>
          <a:p>
            <a:pPr lvl="1"/>
            <a:r>
              <a:rPr lang="en-US" sz="2600" dirty="0"/>
              <a:t>Confused, anxious since admission</a:t>
            </a:r>
          </a:p>
          <a:p>
            <a:pPr lvl="1"/>
            <a:r>
              <a:rPr lang="en-US" sz="2600" dirty="0"/>
              <a:t>Involved daughter</a:t>
            </a:r>
          </a:p>
          <a:p>
            <a:endParaRPr lang="en-US" dirty="0"/>
          </a:p>
        </p:txBody>
      </p:sp>
      <p:pic>
        <p:nvPicPr>
          <p:cNvPr id="20511" name="Picture 33" descr="Kotter Penguin – Exerci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9863" y="4495800"/>
            <a:ext cx="1200150"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083792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7" name="Object 3" descr="Optical illusion 1"/>
          <p:cNvGraphicFramePr>
            <a:graphicFrameLocks noChangeAspect="1"/>
          </p:cNvGraphicFramePr>
          <p:nvPr>
            <p:extLst>
              <p:ext uri="{D42A27DB-BD31-4B8C-83A1-F6EECF244321}">
                <p14:modId xmlns:p14="http://schemas.microsoft.com/office/powerpoint/2010/main" val="2366649395"/>
              </p:ext>
            </p:extLst>
          </p:nvPr>
        </p:nvGraphicFramePr>
        <p:xfrm>
          <a:off x="1447800" y="1419225"/>
          <a:ext cx="3275013" cy="3148013"/>
        </p:xfrm>
        <a:graphic>
          <a:graphicData uri="http://schemas.openxmlformats.org/presentationml/2006/ole">
            <mc:AlternateContent xmlns:mc="http://schemas.openxmlformats.org/markup-compatibility/2006">
              <mc:Choice xmlns:v="urn:schemas-microsoft-com:vml" Requires="v">
                <p:oleObj spid="_x0000_s1103" name="Photo Editor Photo" r:id="rId3" imgW="1905266" imgH="1905266" progId="MSPhotoEd.3">
                  <p:embed/>
                </p:oleObj>
              </mc:Choice>
              <mc:Fallback>
                <p:oleObj name="Photo Editor Photo" r:id="rId3" imgW="1905266" imgH="1905266" progId="MSPhotoEd.3">
                  <p:embed/>
                  <p:pic>
                    <p:nvPicPr>
                      <p:cNvPr id="0" name=""/>
                      <p:cNvPicPr>
                        <a:picLocks noChangeAspect="1" noChangeArrowheads="1"/>
                      </p:cNvPicPr>
                      <p:nvPr/>
                    </p:nvPicPr>
                    <p:blipFill>
                      <a:blip r:embed="rId4">
                        <a:lum contrast="60000"/>
                        <a:extLst>
                          <a:ext uri="{28A0092B-C50C-407E-A947-70E740481C1C}">
                            <a14:useLocalDpi xmlns:a14="http://schemas.microsoft.com/office/drawing/2010/main" val="0"/>
                          </a:ext>
                        </a:extLst>
                      </a:blip>
                      <a:srcRect b="3839"/>
                      <a:stretch>
                        <a:fillRect/>
                      </a:stretch>
                    </p:blipFill>
                    <p:spPr bwMode="auto">
                      <a:xfrm>
                        <a:off x="1447800" y="1419225"/>
                        <a:ext cx="3275013" cy="3148013"/>
                      </a:xfrm>
                      <a:prstGeom prst="rect">
                        <a:avLst/>
                      </a:prstGeom>
                      <a:noFill/>
                      <a:ln>
                        <a:noFill/>
                      </a:ln>
                      <a:effectLst/>
                      <a:extLst>
                        <a:ext uri="{909E8E84-426E-40DD-AFC4-6F175D3DCCD1}">
                          <a14:hiddenFill xmlns:a14="http://schemas.microsoft.com/office/drawing/2010/main">
                            <a:solidFill>
                              <a:srgbClr val="DB684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10" name="Rectangle 6"/>
          <p:cNvSpPr>
            <a:spLocks noGrp="1" noChangeArrowheads="1"/>
          </p:cNvSpPr>
          <p:nvPr>
            <p:ph type="title"/>
          </p:nvPr>
        </p:nvSpPr>
        <p:spPr/>
        <p:txBody>
          <a:bodyPr/>
          <a:lstStyle/>
          <a:p>
            <a:pPr eaLnBrk="1" hangingPunct="1"/>
            <a:r>
              <a:rPr lang="en-US" altLang="en-US">
                <a:ea typeface="ヒラギノ角ゴ Pro W3" pitchFamily="127" charset="-128"/>
              </a:rPr>
              <a:t>What Do You See?</a:t>
            </a:r>
          </a:p>
        </p:txBody>
      </p:sp>
      <p:graphicFrame>
        <p:nvGraphicFramePr>
          <p:cNvPr id="21509" name="Object 5" descr="Optical illusion 2"/>
          <p:cNvGraphicFramePr>
            <a:graphicFrameLocks noGrp="1" noChangeAspect="1"/>
          </p:cNvGraphicFramePr>
          <p:nvPr>
            <p:ph idx="1"/>
            <p:extLst>
              <p:ext uri="{D42A27DB-BD31-4B8C-83A1-F6EECF244321}">
                <p14:modId xmlns:p14="http://schemas.microsoft.com/office/powerpoint/2010/main" val="1754860212"/>
              </p:ext>
            </p:extLst>
          </p:nvPr>
        </p:nvGraphicFramePr>
        <p:xfrm>
          <a:off x="5445125" y="2084388"/>
          <a:ext cx="2736850" cy="3217862"/>
        </p:xfrm>
        <a:graphic>
          <a:graphicData uri="http://schemas.openxmlformats.org/presentationml/2006/ole">
            <mc:AlternateContent xmlns:mc="http://schemas.openxmlformats.org/markup-compatibility/2006">
              <mc:Choice xmlns:v="urn:schemas-microsoft-com:vml" Requires="v">
                <p:oleObj spid="_x0000_s1104" name="Photo Editor Photo" r:id="rId5" imgW="3428571" imgH="4904762" progId="MSPhotoEd.3">
                  <p:embed/>
                </p:oleObj>
              </mc:Choice>
              <mc:Fallback>
                <p:oleObj name="Photo Editor Photo" r:id="rId5" imgW="3428571" imgH="4904762" progId="MSPhotoEd.3">
                  <p:embed/>
                  <p:pic>
                    <p:nvPicPr>
                      <p:cNvPr id="0" name=""/>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45125" y="2084388"/>
                        <a:ext cx="2736850" cy="3217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1508" name="Object 4" descr="Optical illusion 3"/>
          <p:cNvGraphicFramePr>
            <a:graphicFrameLocks noChangeAspect="1"/>
          </p:cNvGraphicFramePr>
          <p:nvPr>
            <p:extLst>
              <p:ext uri="{D42A27DB-BD31-4B8C-83A1-F6EECF244321}">
                <p14:modId xmlns:p14="http://schemas.microsoft.com/office/powerpoint/2010/main" val="1591311547"/>
              </p:ext>
            </p:extLst>
          </p:nvPr>
        </p:nvGraphicFramePr>
        <p:xfrm>
          <a:off x="2092325" y="4213225"/>
          <a:ext cx="2946400" cy="1963738"/>
        </p:xfrm>
        <a:graphic>
          <a:graphicData uri="http://schemas.openxmlformats.org/presentationml/2006/ole">
            <mc:AlternateContent xmlns:mc="http://schemas.openxmlformats.org/markup-compatibility/2006">
              <mc:Choice xmlns:v="urn:schemas-microsoft-com:vml" Requires="v">
                <p:oleObj spid="_x0000_s1105" name="Photo Editor Photo" r:id="rId7" imgW="2857899" imgH="1905266" progId="MSPhotoEd.3">
                  <p:embed/>
                </p:oleObj>
              </mc:Choice>
              <mc:Fallback>
                <p:oleObj name="Photo Editor Photo" r:id="rId7" imgW="2857899" imgH="1905266" progId="MSPhotoEd.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92325" y="4213225"/>
                        <a:ext cx="2946400" cy="1963738"/>
                      </a:xfrm>
                      <a:prstGeom prst="rect">
                        <a:avLst/>
                      </a:prstGeom>
                      <a:noFill/>
                      <a:ln>
                        <a:noFill/>
                      </a:ln>
                      <a:effectLst/>
                      <a:extLst>
                        <a:ext uri="{909E8E84-426E-40DD-AFC4-6F175D3DCCD1}">
                          <a14:hiddenFill xmlns:a14="http://schemas.microsoft.com/office/drawing/2010/main">
                            <a:solidFill>
                              <a:srgbClr val="DB684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29277117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ctrTitle" idx="4294967295"/>
          </p:nvPr>
        </p:nvSpPr>
        <p:spPr>
          <a:xfrm>
            <a:off x="685800" y="2667000"/>
            <a:ext cx="8001000" cy="1470025"/>
          </a:xfrm>
        </p:spPr>
        <p:txBody>
          <a:bodyPr tIns="45720" bIns="45720" anchorCtr="0"/>
          <a:lstStyle/>
          <a:p>
            <a:pPr eaLnBrk="1" hangingPunct="1"/>
            <a:r>
              <a:rPr lang="en-US" altLang="en-US" sz="3800">
                <a:ea typeface="ヒラギノ角ゴ Pro W3" pitchFamily="127" charset="-128"/>
              </a:rPr>
              <a:t>Teamwork Exercise #2</a:t>
            </a:r>
          </a:p>
        </p:txBody>
      </p:sp>
      <p:pic>
        <p:nvPicPr>
          <p:cNvPr id="4100" name="Picture 3" descr="Kotter Penguin – Exerci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7275" y="4402138"/>
            <a:ext cx="1317625"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883167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noChangeArrowheads="1"/>
          </p:cNvSpPr>
          <p:nvPr>
            <p:ph type="title"/>
          </p:nvPr>
        </p:nvSpPr>
        <p:spPr>
          <a:xfrm>
            <a:off x="871538" y="1057275"/>
            <a:ext cx="7739062" cy="914400"/>
          </a:xfrm>
        </p:spPr>
        <p:txBody>
          <a:bodyPr/>
          <a:lstStyle/>
          <a:p>
            <a:pPr eaLnBrk="1" hangingPunct="1"/>
            <a:r>
              <a:rPr lang="en-US" altLang="en-US" sz="3200">
                <a:ea typeface="ヒラギノ角ゴ Pro W3" pitchFamily="127" charset="-128"/>
              </a:rPr>
              <a:t>How Shared Mental Models </a:t>
            </a:r>
            <a:br>
              <a:rPr lang="en-US" altLang="en-US" sz="3200">
                <a:ea typeface="ヒラギノ角ゴ Pro W3" pitchFamily="127" charset="-128"/>
              </a:rPr>
            </a:br>
            <a:r>
              <a:rPr lang="en-US" altLang="en-US" sz="3200">
                <a:ea typeface="ヒラギノ角ゴ Pro W3" pitchFamily="127" charset="-128"/>
              </a:rPr>
              <a:t>Help Teams</a:t>
            </a:r>
          </a:p>
        </p:txBody>
      </p:sp>
      <p:sp>
        <p:nvSpPr>
          <p:cNvPr id="21507" name="Rectangle 3"/>
          <p:cNvSpPr>
            <a:spLocks noGrp="1" noChangeArrowheads="1"/>
          </p:cNvSpPr>
          <p:nvPr>
            <p:ph type="body" idx="1"/>
          </p:nvPr>
        </p:nvSpPr>
        <p:spPr>
          <a:xfrm>
            <a:off x="1308100" y="2098675"/>
            <a:ext cx="7327900" cy="4267200"/>
          </a:xfrm>
        </p:spPr>
        <p:txBody>
          <a:bodyPr/>
          <a:lstStyle/>
          <a:p>
            <a:pPr marL="342900" lvl="1" indent="-342900" eaLnBrk="1" hangingPunct="1">
              <a:buClr>
                <a:schemeClr val="folHlink"/>
              </a:buClr>
              <a:buSzPct val="90000"/>
              <a:defRPr/>
            </a:pPr>
            <a:r>
              <a:rPr lang="en-US" dirty="0">
                <a:ea typeface="+mn-ea"/>
                <a:cs typeface="+mn-cs"/>
              </a:rPr>
              <a:t>Lead to mutual understanding of situation</a:t>
            </a:r>
          </a:p>
          <a:p>
            <a:pPr marL="342900" lvl="1" indent="-342900" eaLnBrk="1" hangingPunct="1">
              <a:buClr>
                <a:schemeClr val="folHlink"/>
              </a:buClr>
              <a:buSzPct val="90000"/>
              <a:defRPr/>
            </a:pPr>
            <a:r>
              <a:rPr lang="en-US" dirty="0">
                <a:ea typeface="+mn-ea"/>
                <a:cs typeface="+mn-cs"/>
              </a:rPr>
              <a:t>Lead to more effective communication </a:t>
            </a:r>
          </a:p>
          <a:p>
            <a:pPr marL="342900" lvl="1" indent="-342900" eaLnBrk="1" hangingPunct="1">
              <a:buClr>
                <a:schemeClr val="folHlink"/>
              </a:buClr>
              <a:buSzPct val="90000"/>
              <a:defRPr/>
            </a:pPr>
            <a:r>
              <a:rPr lang="en-US" dirty="0">
                <a:ea typeface="+mn-ea"/>
                <a:cs typeface="+mn-cs"/>
              </a:rPr>
              <a:t>Enable back-up behaviors</a:t>
            </a:r>
          </a:p>
          <a:p>
            <a:pPr marL="342900" lvl="1" indent="-342900" eaLnBrk="1" hangingPunct="1">
              <a:buClr>
                <a:schemeClr val="folHlink"/>
              </a:buClr>
              <a:buSzPct val="90000"/>
              <a:defRPr/>
            </a:pPr>
            <a:r>
              <a:rPr lang="en-US" dirty="0">
                <a:ea typeface="+mn-ea"/>
                <a:cs typeface="+mn-cs"/>
              </a:rPr>
              <a:t>Help ensure understanding of each other’</a:t>
            </a:r>
            <a:r>
              <a:rPr lang="en-US" altLang="ja-JP" dirty="0">
                <a:ea typeface="+mn-ea"/>
                <a:cs typeface="+mn-cs"/>
              </a:rPr>
              <a:t>s roles and how they interplay</a:t>
            </a:r>
          </a:p>
          <a:p>
            <a:pPr marL="342900" lvl="1" indent="-342900" eaLnBrk="1" hangingPunct="1">
              <a:buClr>
                <a:schemeClr val="folHlink"/>
              </a:buClr>
              <a:buSzPct val="90000"/>
              <a:defRPr/>
            </a:pPr>
            <a:r>
              <a:rPr lang="en-US" dirty="0">
                <a:ea typeface="+mn-ea"/>
                <a:cs typeface="+mn-cs"/>
              </a:rPr>
              <a:t>Enable better prediction and anticipation of team needs</a:t>
            </a:r>
          </a:p>
          <a:p>
            <a:pPr marL="342900" lvl="1" indent="-342900" eaLnBrk="1" hangingPunct="1">
              <a:buClr>
                <a:schemeClr val="folHlink"/>
              </a:buClr>
              <a:buSzPct val="90000"/>
              <a:defRPr/>
            </a:pPr>
            <a:r>
              <a:rPr lang="en-US" dirty="0">
                <a:ea typeface="+mn-ea"/>
                <a:cs typeface="+mn-cs"/>
              </a:rPr>
              <a:t>Create commonality of effort and purpose</a:t>
            </a:r>
          </a:p>
        </p:txBody>
      </p:sp>
    </p:spTree>
    <p:extLst>
      <p:ext uri="{BB962C8B-B14F-4D97-AF65-F5344CB8AC3E}">
        <p14:creationId xmlns:p14="http://schemas.microsoft.com/office/powerpoint/2010/main" val="97934851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896938" y="630238"/>
            <a:ext cx="7543800" cy="1143000"/>
          </a:xfrm>
        </p:spPr>
        <p:txBody>
          <a:bodyPr/>
          <a:lstStyle/>
          <a:p>
            <a:pPr eaLnBrk="1" hangingPunct="1"/>
            <a:r>
              <a:rPr lang="en-US" altLang="en-US" sz="3200">
                <a:ea typeface="ヒラギノ角ゴ Pro W3" pitchFamily="127" charset="-128"/>
              </a:rPr>
              <a:t>Tools &amp; Strategies Summary</a:t>
            </a:r>
          </a:p>
        </p:txBody>
      </p:sp>
      <p:sp>
        <p:nvSpPr>
          <p:cNvPr id="901123" name="Rectangle 3"/>
          <p:cNvSpPr>
            <a:spLocks noChangeArrowheads="1"/>
          </p:cNvSpPr>
          <p:nvPr/>
        </p:nvSpPr>
        <p:spPr bwMode="auto">
          <a:xfrm>
            <a:off x="3352800" y="1600200"/>
            <a:ext cx="2895600" cy="5257800"/>
          </a:xfrm>
          <a:prstGeom prst="rect">
            <a:avLst/>
          </a:prstGeom>
          <a:solidFill>
            <a:srgbClr val="F5EE8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0"/>
          <a:lstStyle/>
          <a:p>
            <a:pPr algn="ctr">
              <a:lnSpc>
                <a:spcPct val="90000"/>
              </a:lnSpc>
              <a:spcBef>
                <a:spcPct val="25000"/>
              </a:spcBef>
              <a:buClr>
                <a:schemeClr val="folHlink"/>
              </a:buClr>
              <a:buSzPct val="90000"/>
              <a:buFont typeface="Wingdings" pitchFamily="2" charset="2"/>
              <a:buNone/>
              <a:defRPr/>
            </a:pPr>
            <a:r>
              <a:rPr lang="en-US" sz="2000" b="1" dirty="0"/>
              <a:t>TOOLS and STRATEGIES</a:t>
            </a:r>
          </a:p>
          <a:p>
            <a:pPr lvl="1" indent="-228600" algn="l">
              <a:lnSpc>
                <a:spcPct val="90000"/>
              </a:lnSpc>
              <a:spcBef>
                <a:spcPct val="25000"/>
              </a:spcBef>
              <a:buClr>
                <a:schemeClr val="folHlink"/>
              </a:buClr>
              <a:buSzPct val="90000"/>
              <a:buFont typeface="Wingdings" pitchFamily="2" charset="2"/>
              <a:buNone/>
              <a:defRPr/>
            </a:pPr>
            <a:r>
              <a:rPr lang="en-US" sz="1600" dirty="0"/>
              <a:t>Communication</a:t>
            </a:r>
          </a:p>
          <a:p>
            <a:pPr marL="685800" lvl="1" indent="-228600" algn="l">
              <a:lnSpc>
                <a:spcPct val="90000"/>
              </a:lnSpc>
              <a:spcBef>
                <a:spcPct val="25000"/>
              </a:spcBef>
              <a:buSzPct val="90000"/>
              <a:buFont typeface="Arial" pitchFamily="34" charset="0"/>
              <a:buChar char="•"/>
              <a:defRPr/>
            </a:pPr>
            <a:r>
              <a:rPr lang="en-US" sz="1500" dirty="0"/>
              <a:t>SBAR</a:t>
            </a:r>
          </a:p>
          <a:p>
            <a:pPr marL="685800" lvl="1" indent="-228600" algn="l">
              <a:lnSpc>
                <a:spcPct val="90000"/>
              </a:lnSpc>
              <a:spcBef>
                <a:spcPct val="25000"/>
              </a:spcBef>
              <a:buSzPct val="90000"/>
              <a:buFont typeface="Arial" pitchFamily="34" charset="0"/>
              <a:buChar char="•"/>
              <a:defRPr/>
            </a:pPr>
            <a:r>
              <a:rPr lang="en-US" sz="1500" dirty="0"/>
              <a:t>Call-Out</a:t>
            </a:r>
          </a:p>
          <a:p>
            <a:pPr marL="685800" lvl="1" indent="-228600" algn="l">
              <a:lnSpc>
                <a:spcPct val="90000"/>
              </a:lnSpc>
              <a:spcBef>
                <a:spcPct val="25000"/>
              </a:spcBef>
              <a:buSzPct val="90000"/>
              <a:buFont typeface="Arial" pitchFamily="34" charset="0"/>
              <a:buChar char="•"/>
              <a:defRPr/>
            </a:pPr>
            <a:r>
              <a:rPr lang="en-US" sz="1500" dirty="0"/>
              <a:t>Check-Back</a:t>
            </a:r>
          </a:p>
          <a:p>
            <a:pPr marL="685800" lvl="1" indent="-228600" algn="l">
              <a:lnSpc>
                <a:spcPct val="90000"/>
              </a:lnSpc>
              <a:spcBef>
                <a:spcPct val="25000"/>
              </a:spcBef>
              <a:buSzPct val="90000"/>
              <a:buFont typeface="Arial" pitchFamily="34" charset="0"/>
              <a:buChar char="•"/>
              <a:defRPr/>
            </a:pPr>
            <a:r>
              <a:rPr lang="en-US" sz="1500" dirty="0"/>
              <a:t>Handoff</a:t>
            </a:r>
          </a:p>
          <a:p>
            <a:pPr lvl="1" indent="-228600" algn="l">
              <a:lnSpc>
                <a:spcPct val="90000"/>
              </a:lnSpc>
              <a:spcBef>
                <a:spcPct val="25000"/>
              </a:spcBef>
              <a:buSzPct val="90000"/>
              <a:defRPr/>
            </a:pPr>
            <a:r>
              <a:rPr lang="en-US" sz="1600" dirty="0"/>
              <a:t>Leading Teams</a:t>
            </a:r>
          </a:p>
          <a:p>
            <a:pPr marL="685800" lvl="1" indent="-228600" algn="l">
              <a:lnSpc>
                <a:spcPct val="90000"/>
              </a:lnSpc>
              <a:spcBef>
                <a:spcPct val="25000"/>
              </a:spcBef>
              <a:buSzPct val="90000"/>
              <a:buFont typeface="Arial" pitchFamily="34" charset="0"/>
              <a:buChar char="•"/>
              <a:defRPr/>
            </a:pPr>
            <a:r>
              <a:rPr lang="en-US" sz="1500" dirty="0"/>
              <a:t>Brief</a:t>
            </a:r>
          </a:p>
          <a:p>
            <a:pPr marL="685800" lvl="1" indent="-228600" algn="l">
              <a:lnSpc>
                <a:spcPct val="90000"/>
              </a:lnSpc>
              <a:spcBef>
                <a:spcPct val="25000"/>
              </a:spcBef>
              <a:buSzPct val="90000"/>
              <a:buFont typeface="Arial" pitchFamily="34" charset="0"/>
              <a:buChar char="•"/>
              <a:defRPr/>
            </a:pPr>
            <a:r>
              <a:rPr lang="en-US" sz="1500" dirty="0"/>
              <a:t>Huddle </a:t>
            </a:r>
          </a:p>
          <a:p>
            <a:pPr marL="685800" lvl="1" indent="-228600" algn="l">
              <a:lnSpc>
                <a:spcPct val="90000"/>
              </a:lnSpc>
              <a:spcBef>
                <a:spcPct val="25000"/>
              </a:spcBef>
              <a:buSzPct val="90000"/>
              <a:buFont typeface="Arial" pitchFamily="34" charset="0"/>
              <a:buChar char="•"/>
              <a:defRPr/>
            </a:pPr>
            <a:r>
              <a:rPr lang="en-US" sz="1500" dirty="0"/>
              <a:t>Debrief</a:t>
            </a:r>
          </a:p>
          <a:p>
            <a:pPr lvl="1" indent="-228600" algn="l">
              <a:lnSpc>
                <a:spcPct val="90000"/>
              </a:lnSpc>
              <a:spcBef>
                <a:spcPct val="25000"/>
              </a:spcBef>
              <a:buSzPct val="90000"/>
              <a:defRPr/>
            </a:pPr>
            <a:r>
              <a:rPr lang="en-US" sz="1600" dirty="0"/>
              <a:t>Situation Monitoring</a:t>
            </a:r>
          </a:p>
          <a:p>
            <a:pPr marL="685800" lvl="1" indent="-228600" algn="l">
              <a:lnSpc>
                <a:spcPct val="90000"/>
              </a:lnSpc>
              <a:spcBef>
                <a:spcPct val="25000"/>
              </a:spcBef>
              <a:buSzPct val="90000"/>
              <a:buFont typeface="Arial" pitchFamily="34" charset="0"/>
              <a:buChar char="•"/>
              <a:defRPr/>
            </a:pPr>
            <a:r>
              <a:rPr lang="en-US" sz="1500" dirty="0"/>
              <a:t>STEP</a:t>
            </a:r>
          </a:p>
          <a:p>
            <a:pPr marL="685800" lvl="1" indent="-228600" algn="l">
              <a:lnSpc>
                <a:spcPct val="90000"/>
              </a:lnSpc>
              <a:spcBef>
                <a:spcPct val="25000"/>
              </a:spcBef>
              <a:buSzPct val="90000"/>
              <a:buFont typeface="Arial" pitchFamily="34" charset="0"/>
              <a:buChar char="•"/>
              <a:defRPr/>
            </a:pPr>
            <a:r>
              <a:rPr lang="en-US" sz="1500" dirty="0"/>
              <a:t>I’M SAFE</a:t>
            </a:r>
          </a:p>
        </p:txBody>
      </p:sp>
      <p:sp>
        <p:nvSpPr>
          <p:cNvPr id="23557" name="Rectangle 4"/>
          <p:cNvSpPr>
            <a:spLocks noChangeArrowheads="1"/>
          </p:cNvSpPr>
          <p:nvPr/>
        </p:nvSpPr>
        <p:spPr bwMode="auto">
          <a:xfrm>
            <a:off x="6248400" y="1600200"/>
            <a:ext cx="2895600" cy="5292725"/>
          </a:xfrm>
          <a:prstGeom prst="rect">
            <a:avLst/>
          </a:prstGeom>
          <a:solidFill>
            <a:srgbClr val="017460"/>
          </a:solidFill>
          <a:ln>
            <a:noFill/>
          </a:ln>
          <a:extLst>
            <a:ext uri="{91240B29-F687-4F45-9708-019B960494DF}">
              <a14:hiddenLine xmlns:a14="http://schemas.microsoft.com/office/drawing/2010/main" w="9525">
                <a:solidFill>
                  <a:srgbClr val="000000"/>
                </a:solidFill>
                <a:miter lim="800000"/>
                <a:headEnd/>
                <a:tailEnd/>
              </a14:hiddenLine>
            </a:ext>
          </a:extLst>
        </p:spPr>
        <p:txBody>
          <a:bodyPr tIns="182880"/>
          <a:lstStyle/>
          <a:p>
            <a:pPr marL="457200" indent="-277813" algn="ctr">
              <a:spcBef>
                <a:spcPct val="40000"/>
              </a:spcBef>
              <a:spcAft>
                <a:spcPts val="600"/>
              </a:spcAft>
              <a:buClr>
                <a:schemeClr val="folHlink"/>
              </a:buClr>
              <a:buSzPct val="90000"/>
              <a:buFont typeface="Wingdings" pitchFamily="2" charset="2"/>
              <a:buNone/>
            </a:pPr>
            <a:r>
              <a:rPr lang="en-US" altLang="en-US" sz="2000" b="1" dirty="0">
                <a:solidFill>
                  <a:schemeClr val="bg1"/>
                </a:solidFill>
              </a:rPr>
              <a:t>OUTCOMES</a:t>
            </a:r>
          </a:p>
          <a:p>
            <a:pPr marL="457200" indent="-277813" algn="l">
              <a:lnSpc>
                <a:spcPct val="130000"/>
              </a:lnSpc>
              <a:buClr>
                <a:schemeClr val="bg1"/>
              </a:buClr>
              <a:buSzPct val="90000"/>
              <a:buFont typeface="Wingdings" pitchFamily="2" charset="2"/>
              <a:buChar char="n"/>
            </a:pPr>
            <a:r>
              <a:rPr lang="en-US" altLang="en-US" sz="1600" dirty="0">
                <a:solidFill>
                  <a:schemeClr val="bg1"/>
                </a:solidFill>
              </a:rPr>
              <a:t>Shared Mental Model</a:t>
            </a:r>
          </a:p>
          <a:p>
            <a:pPr marL="457200" indent="-277813" algn="l">
              <a:lnSpc>
                <a:spcPct val="130000"/>
              </a:lnSpc>
              <a:spcBef>
                <a:spcPct val="40000"/>
              </a:spcBef>
              <a:buClr>
                <a:schemeClr val="bg1"/>
              </a:buClr>
              <a:buSzPct val="90000"/>
              <a:buFont typeface="Wingdings" pitchFamily="2" charset="2"/>
              <a:buChar char="n"/>
            </a:pPr>
            <a:r>
              <a:rPr lang="en-US" altLang="en-US" sz="1600" dirty="0">
                <a:solidFill>
                  <a:schemeClr val="bg1"/>
                </a:solidFill>
              </a:rPr>
              <a:t>Adaptability</a:t>
            </a:r>
          </a:p>
          <a:p>
            <a:pPr marL="457200" indent="-277813" algn="l">
              <a:lnSpc>
                <a:spcPct val="130000"/>
              </a:lnSpc>
              <a:spcBef>
                <a:spcPct val="40000"/>
              </a:spcBef>
              <a:buClr>
                <a:schemeClr val="bg1"/>
              </a:buClr>
              <a:buSzPct val="90000"/>
              <a:buFont typeface="Wingdings" pitchFamily="2" charset="2"/>
              <a:buChar char="n"/>
            </a:pPr>
            <a:r>
              <a:rPr lang="en-US" altLang="en-US" sz="1600" dirty="0">
                <a:solidFill>
                  <a:schemeClr val="bg1"/>
                </a:solidFill>
              </a:rPr>
              <a:t>Team Orientation</a:t>
            </a:r>
          </a:p>
          <a:p>
            <a:pPr marL="457200" indent="-277813" algn="l">
              <a:lnSpc>
                <a:spcPct val="130000"/>
              </a:lnSpc>
              <a:spcBef>
                <a:spcPct val="40000"/>
              </a:spcBef>
              <a:buClr>
                <a:schemeClr val="bg1"/>
              </a:buClr>
              <a:buSzPct val="90000"/>
              <a:buFont typeface="Wingdings" pitchFamily="2" charset="2"/>
              <a:buChar char="n"/>
            </a:pPr>
            <a:r>
              <a:rPr lang="en-US" altLang="en-US" sz="1600" dirty="0">
                <a:solidFill>
                  <a:schemeClr val="bg1"/>
                </a:solidFill>
              </a:rPr>
              <a:t>Mutual Trust</a:t>
            </a:r>
          </a:p>
          <a:p>
            <a:pPr marL="457200" indent="-277813" algn="l">
              <a:lnSpc>
                <a:spcPct val="130000"/>
              </a:lnSpc>
              <a:spcBef>
                <a:spcPct val="40000"/>
              </a:spcBef>
              <a:buClr>
                <a:schemeClr val="bg1"/>
              </a:buClr>
              <a:buSzPct val="90000"/>
              <a:buFont typeface="Wingdings" pitchFamily="2" charset="2"/>
              <a:buChar char="n"/>
            </a:pPr>
            <a:r>
              <a:rPr lang="en-US" altLang="en-US" sz="1600" dirty="0">
                <a:solidFill>
                  <a:schemeClr val="bg1"/>
                </a:solidFill>
              </a:rPr>
              <a:t>Team Performance</a:t>
            </a:r>
          </a:p>
          <a:p>
            <a:pPr marL="457200" indent="-277813" algn="l">
              <a:lnSpc>
                <a:spcPct val="130000"/>
              </a:lnSpc>
              <a:spcBef>
                <a:spcPct val="40000"/>
              </a:spcBef>
              <a:buClr>
                <a:schemeClr val="bg1"/>
              </a:buClr>
              <a:buSzPct val="90000"/>
              <a:buFont typeface="Wingdings" pitchFamily="2" charset="2"/>
              <a:buChar char="n"/>
            </a:pPr>
            <a:r>
              <a:rPr lang="en-US" altLang="en-US" sz="1600" i="1" dirty="0">
                <a:solidFill>
                  <a:schemeClr val="bg1"/>
                </a:solidFill>
              </a:rPr>
              <a:t>Resident Safety!!</a:t>
            </a:r>
            <a:endParaRPr lang="en-US" altLang="en-US" sz="1600" dirty="0">
              <a:solidFill>
                <a:schemeClr val="bg1"/>
              </a:solidFill>
            </a:endParaRPr>
          </a:p>
          <a:p>
            <a:pPr marL="457200" indent="-277813" algn="l">
              <a:lnSpc>
                <a:spcPct val="90000"/>
              </a:lnSpc>
              <a:spcBef>
                <a:spcPct val="40000"/>
              </a:spcBef>
              <a:buClr>
                <a:schemeClr val="tx1"/>
              </a:buClr>
              <a:buSzPct val="90000"/>
              <a:buFont typeface="Wingdings" pitchFamily="2" charset="2"/>
              <a:buChar char="n"/>
            </a:pPr>
            <a:endParaRPr lang="en-US" altLang="en-US" sz="1600" dirty="0">
              <a:solidFill>
                <a:schemeClr val="bg1"/>
              </a:solidFill>
            </a:endParaRPr>
          </a:p>
        </p:txBody>
      </p:sp>
      <p:sp>
        <p:nvSpPr>
          <p:cNvPr id="23558" name="Rectangle 5"/>
          <p:cNvSpPr>
            <a:spLocks noGrp="1" noChangeArrowheads="1"/>
          </p:cNvSpPr>
          <p:nvPr>
            <p:ph type="body" idx="1"/>
          </p:nvPr>
        </p:nvSpPr>
        <p:spPr bwMode="gray">
          <a:xfrm>
            <a:off x="0" y="1600200"/>
            <a:ext cx="3352800" cy="5292725"/>
          </a:xfrm>
          <a:solidFill>
            <a:srgbClr val="E1393E"/>
          </a:solidFill>
        </p:spPr>
        <p:txBody>
          <a:bodyPr tIns="182880"/>
          <a:lstStyle/>
          <a:p>
            <a:pPr marL="344488" indent="-231775" algn="ctr" eaLnBrk="1" hangingPunct="1">
              <a:lnSpc>
                <a:spcPct val="100000"/>
              </a:lnSpc>
              <a:spcAft>
                <a:spcPts val="600"/>
              </a:spcAft>
              <a:buFont typeface="Wingdings" pitchFamily="2" charset="2"/>
              <a:buNone/>
            </a:pPr>
            <a:r>
              <a:rPr lang="en-US" altLang="en-US" sz="2000" b="1">
                <a:solidFill>
                  <a:schemeClr val="bg1"/>
                </a:solidFill>
                <a:ea typeface="ヒラギノ角ゴ Pro W3" pitchFamily="127" charset="-128"/>
              </a:rPr>
              <a:t>BARRIERS</a:t>
            </a:r>
          </a:p>
          <a:p>
            <a:pPr marL="344488" indent="-231775" eaLnBrk="1" hangingPunct="1">
              <a:spcBef>
                <a:spcPct val="0"/>
              </a:spcBef>
              <a:buClr>
                <a:schemeClr val="bg1"/>
              </a:buClr>
            </a:pPr>
            <a:r>
              <a:rPr lang="en-US" altLang="en-US" sz="1600">
                <a:solidFill>
                  <a:schemeClr val="bg1"/>
                </a:solidFill>
                <a:ea typeface="ヒラギノ角ゴ Pro W3" pitchFamily="127" charset="-128"/>
              </a:rPr>
              <a:t>Inconsistency in Team Membership</a:t>
            </a:r>
          </a:p>
          <a:p>
            <a:pPr marL="344488" indent="-231775" eaLnBrk="1" hangingPunct="1">
              <a:spcBef>
                <a:spcPct val="10000"/>
              </a:spcBef>
              <a:buClr>
                <a:schemeClr val="bg1"/>
              </a:buClr>
            </a:pPr>
            <a:r>
              <a:rPr lang="en-US" altLang="en-US" sz="1600">
                <a:solidFill>
                  <a:schemeClr val="bg1"/>
                </a:solidFill>
                <a:ea typeface="ヒラギノ角ゴ Pro W3" pitchFamily="127" charset="-128"/>
              </a:rPr>
              <a:t>Lack of Time</a:t>
            </a:r>
          </a:p>
          <a:p>
            <a:pPr marL="344488" indent="-231775" eaLnBrk="1" hangingPunct="1">
              <a:spcBef>
                <a:spcPct val="10000"/>
              </a:spcBef>
              <a:buClr>
                <a:schemeClr val="bg1"/>
              </a:buClr>
            </a:pPr>
            <a:r>
              <a:rPr lang="en-US" altLang="en-US" sz="1600">
                <a:solidFill>
                  <a:schemeClr val="bg1"/>
                </a:solidFill>
                <a:ea typeface="ヒラギノ角ゴ Pro W3" pitchFamily="127" charset="-128"/>
              </a:rPr>
              <a:t>Lack of Information Sharing</a:t>
            </a:r>
          </a:p>
          <a:p>
            <a:pPr marL="344488" indent="-231775" eaLnBrk="1" hangingPunct="1">
              <a:spcBef>
                <a:spcPct val="10000"/>
              </a:spcBef>
              <a:buClr>
                <a:schemeClr val="bg1"/>
              </a:buClr>
            </a:pPr>
            <a:r>
              <a:rPr lang="en-US" altLang="en-US" sz="1600">
                <a:solidFill>
                  <a:schemeClr val="bg1"/>
                </a:solidFill>
                <a:ea typeface="ヒラギノ角ゴ Pro W3" pitchFamily="127" charset="-128"/>
              </a:rPr>
              <a:t>Hierarchy</a:t>
            </a:r>
          </a:p>
          <a:p>
            <a:pPr marL="344488" indent="-231775" eaLnBrk="1" hangingPunct="1">
              <a:spcBef>
                <a:spcPct val="10000"/>
              </a:spcBef>
              <a:buClr>
                <a:schemeClr val="bg1"/>
              </a:buClr>
            </a:pPr>
            <a:r>
              <a:rPr lang="en-US" altLang="en-US" sz="1600">
                <a:solidFill>
                  <a:schemeClr val="bg1"/>
                </a:solidFill>
                <a:ea typeface="ヒラギノ角ゴ Pro W3" pitchFamily="127" charset="-128"/>
              </a:rPr>
              <a:t>Defensiveness</a:t>
            </a:r>
          </a:p>
          <a:p>
            <a:pPr marL="344488" indent="-231775" eaLnBrk="1" hangingPunct="1">
              <a:spcBef>
                <a:spcPct val="10000"/>
              </a:spcBef>
              <a:buClr>
                <a:schemeClr val="bg1"/>
              </a:buClr>
            </a:pPr>
            <a:r>
              <a:rPr lang="en-US" altLang="en-US" sz="1600">
                <a:solidFill>
                  <a:schemeClr val="bg1"/>
                </a:solidFill>
                <a:ea typeface="ヒラギノ角ゴ Pro W3" pitchFamily="127" charset="-128"/>
              </a:rPr>
              <a:t>Conventional Thinking</a:t>
            </a:r>
          </a:p>
          <a:p>
            <a:pPr marL="344488" indent="-231775" eaLnBrk="1" hangingPunct="1">
              <a:spcBef>
                <a:spcPct val="10000"/>
              </a:spcBef>
              <a:buClr>
                <a:schemeClr val="bg1"/>
              </a:buClr>
            </a:pPr>
            <a:r>
              <a:rPr lang="en-US" altLang="en-US" sz="1600">
                <a:solidFill>
                  <a:schemeClr val="bg1"/>
                </a:solidFill>
                <a:ea typeface="ヒラギノ角ゴ Pro W3" pitchFamily="127" charset="-128"/>
              </a:rPr>
              <a:t>Complacency</a:t>
            </a:r>
          </a:p>
          <a:p>
            <a:pPr marL="344488" indent="-231775" eaLnBrk="1" hangingPunct="1">
              <a:spcBef>
                <a:spcPct val="10000"/>
              </a:spcBef>
              <a:buClr>
                <a:schemeClr val="bg1"/>
              </a:buClr>
            </a:pPr>
            <a:r>
              <a:rPr lang="en-US" altLang="en-US" sz="1600">
                <a:solidFill>
                  <a:schemeClr val="bg1"/>
                </a:solidFill>
                <a:ea typeface="ヒラギノ角ゴ Pro W3" pitchFamily="127" charset="-128"/>
              </a:rPr>
              <a:t>Varying Communication Styles</a:t>
            </a:r>
          </a:p>
          <a:p>
            <a:pPr marL="344488" indent="-231775" eaLnBrk="1" hangingPunct="1">
              <a:spcBef>
                <a:spcPct val="10000"/>
              </a:spcBef>
              <a:buClr>
                <a:schemeClr val="bg1"/>
              </a:buClr>
            </a:pPr>
            <a:r>
              <a:rPr lang="en-US" altLang="en-US" sz="1600">
                <a:solidFill>
                  <a:schemeClr val="bg1"/>
                </a:solidFill>
                <a:ea typeface="ヒラギノ角ゴ Pro W3" pitchFamily="127" charset="-128"/>
              </a:rPr>
              <a:t>Conflict</a:t>
            </a:r>
          </a:p>
          <a:p>
            <a:pPr marL="344488" indent="-231775" eaLnBrk="1" hangingPunct="1">
              <a:spcBef>
                <a:spcPct val="10000"/>
              </a:spcBef>
              <a:buClr>
                <a:schemeClr val="bg1"/>
              </a:buClr>
            </a:pPr>
            <a:r>
              <a:rPr lang="en-US" altLang="en-US" sz="1600">
                <a:solidFill>
                  <a:schemeClr val="bg1"/>
                </a:solidFill>
                <a:ea typeface="ヒラギノ角ゴ Pro W3" pitchFamily="127" charset="-128"/>
              </a:rPr>
              <a:t>Lack of Coordination and Followup With Coworkers</a:t>
            </a:r>
          </a:p>
          <a:p>
            <a:pPr marL="344488" indent="-231775" eaLnBrk="1" hangingPunct="1">
              <a:spcBef>
                <a:spcPct val="10000"/>
              </a:spcBef>
              <a:buClr>
                <a:schemeClr val="bg1"/>
              </a:buClr>
            </a:pPr>
            <a:r>
              <a:rPr lang="en-US" altLang="en-US" sz="1600">
                <a:solidFill>
                  <a:schemeClr val="bg1"/>
                </a:solidFill>
                <a:ea typeface="ヒラギノ角ゴ Pro W3" pitchFamily="127" charset="-128"/>
              </a:rPr>
              <a:t>Distractions</a:t>
            </a:r>
          </a:p>
          <a:p>
            <a:pPr marL="344488" indent="-231775" eaLnBrk="1" hangingPunct="1">
              <a:spcBef>
                <a:spcPct val="10000"/>
              </a:spcBef>
              <a:buClr>
                <a:schemeClr val="bg1"/>
              </a:buClr>
            </a:pPr>
            <a:r>
              <a:rPr lang="en-US" altLang="en-US" sz="1600">
                <a:solidFill>
                  <a:schemeClr val="bg1"/>
                </a:solidFill>
                <a:ea typeface="ヒラギノ角ゴ Pro W3" pitchFamily="127" charset="-128"/>
              </a:rPr>
              <a:t>Fatigue</a:t>
            </a:r>
          </a:p>
          <a:p>
            <a:pPr marL="344488" indent="-231775" eaLnBrk="1" hangingPunct="1">
              <a:spcBef>
                <a:spcPct val="10000"/>
              </a:spcBef>
              <a:buClr>
                <a:schemeClr val="bg1"/>
              </a:buClr>
            </a:pPr>
            <a:r>
              <a:rPr lang="en-US" altLang="en-US" sz="1600">
                <a:solidFill>
                  <a:schemeClr val="bg1"/>
                </a:solidFill>
                <a:ea typeface="ヒラギノ角ゴ Pro W3" pitchFamily="127" charset="-128"/>
              </a:rPr>
              <a:t>Workload</a:t>
            </a:r>
          </a:p>
          <a:p>
            <a:pPr marL="344488" indent="-231775" eaLnBrk="1" hangingPunct="1">
              <a:spcBef>
                <a:spcPct val="10000"/>
              </a:spcBef>
              <a:buClr>
                <a:schemeClr val="bg1"/>
              </a:buClr>
            </a:pPr>
            <a:r>
              <a:rPr lang="en-US" altLang="en-US" sz="1600">
                <a:solidFill>
                  <a:schemeClr val="bg1"/>
                </a:solidFill>
                <a:ea typeface="ヒラギノ角ゴ Pro W3" pitchFamily="127" charset="-128"/>
              </a:rPr>
              <a:t>Misinterpretation of Cues</a:t>
            </a:r>
          </a:p>
          <a:p>
            <a:pPr marL="344488" indent="-231775" eaLnBrk="1" hangingPunct="1">
              <a:spcBef>
                <a:spcPct val="10000"/>
              </a:spcBef>
              <a:buClr>
                <a:schemeClr val="bg1"/>
              </a:buClr>
            </a:pPr>
            <a:r>
              <a:rPr lang="en-US" altLang="en-US" sz="1600">
                <a:solidFill>
                  <a:schemeClr val="bg1"/>
                </a:solidFill>
                <a:ea typeface="ヒラギノ角ゴ Pro W3" pitchFamily="127" charset="-128"/>
              </a:rPr>
              <a:t>Lack of Role Clarity</a:t>
            </a:r>
            <a:endParaRPr lang="en-US" altLang="en-US" sz="1600">
              <a:ea typeface="ヒラギノ角ゴ Pro W3" pitchFamily="127" charset="-128"/>
            </a:endParaRPr>
          </a:p>
        </p:txBody>
      </p:sp>
    </p:spTree>
    <p:extLst>
      <p:ext uri="{BB962C8B-B14F-4D97-AF65-F5344CB8AC3E}">
        <p14:creationId xmlns:p14="http://schemas.microsoft.com/office/powerpoint/2010/main" val="38059676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5"/>
          <p:cNvSpPr>
            <a:spLocks noGrp="1" noChangeArrowheads="1"/>
          </p:cNvSpPr>
          <p:nvPr>
            <p:ph type="title"/>
          </p:nvPr>
        </p:nvSpPr>
        <p:spPr>
          <a:xfrm>
            <a:off x="881063" y="762000"/>
            <a:ext cx="7739062" cy="914400"/>
          </a:xfrm>
        </p:spPr>
        <p:txBody>
          <a:bodyPr/>
          <a:lstStyle/>
          <a:p>
            <a:pPr eaLnBrk="1" hangingPunct="1"/>
            <a:r>
              <a:rPr lang="en-US" altLang="en-US">
                <a:ea typeface="ヒラギノ角ゴ Pro W3" pitchFamily="127" charset="-128"/>
              </a:rPr>
              <a:t>Applying TeamSTEPPS Exercise</a:t>
            </a:r>
          </a:p>
        </p:txBody>
      </p:sp>
      <p:sp>
        <p:nvSpPr>
          <p:cNvPr id="24580" name="Rectangle 6"/>
          <p:cNvSpPr>
            <a:spLocks noGrp="1" noChangeArrowheads="1"/>
          </p:cNvSpPr>
          <p:nvPr>
            <p:ph type="body" idx="1"/>
          </p:nvPr>
        </p:nvSpPr>
        <p:spPr>
          <a:xfrm>
            <a:off x="1066800" y="2000250"/>
            <a:ext cx="7772400" cy="3543300"/>
          </a:xfrm>
        </p:spPr>
        <p:txBody>
          <a:bodyPr/>
          <a:lstStyle/>
          <a:p>
            <a:pPr marL="457200" indent="-457200">
              <a:buClrTx/>
              <a:buFont typeface="Arial" pitchFamily="34" charset="0"/>
              <a:buAutoNum type="arabicPeriod"/>
            </a:pPr>
            <a:r>
              <a:rPr lang="en-US" altLang="en-US">
                <a:ea typeface="ヒラギノ角ゴ Pro W3" pitchFamily="127" charset="-128"/>
              </a:rPr>
              <a:t>Is your teamwork issue related to the team’s or individuals’ skill at monitoring the situation?</a:t>
            </a:r>
          </a:p>
          <a:p>
            <a:pPr marL="457200" indent="-457200">
              <a:buClrTx/>
              <a:buFont typeface="Arial" pitchFamily="34" charset="0"/>
              <a:buAutoNum type="arabicPeriod"/>
            </a:pPr>
            <a:r>
              <a:rPr lang="en-US" altLang="en-US">
                <a:ea typeface="ヒラギノ角ゴ Pro W3" pitchFamily="127" charset="-128"/>
              </a:rPr>
              <a:t>If yes, what is the situation monitoring issue?</a:t>
            </a:r>
          </a:p>
          <a:p>
            <a:pPr marL="457200" indent="-457200">
              <a:buClrTx/>
              <a:buFont typeface="Arial" pitchFamily="34" charset="0"/>
              <a:buAutoNum type="arabicPeriod"/>
            </a:pPr>
            <a:r>
              <a:rPr lang="en-US" altLang="en-US">
                <a:ea typeface="ヒラギノ角ゴ Pro W3" pitchFamily="127" charset="-128"/>
              </a:rPr>
              <a:t>Which situation monitoring tools and/or strategies might you consider implementing to address the issue? </a:t>
            </a:r>
          </a:p>
        </p:txBody>
      </p:sp>
      <p:pic>
        <p:nvPicPr>
          <p:cNvPr id="24581" name="Picture 9" descr="Kotter Penguin – Exerci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1425" y="4383088"/>
            <a:ext cx="1317625"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5103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5"/>
          <p:cNvSpPr>
            <a:spLocks noGrp="1" noChangeArrowheads="1"/>
          </p:cNvSpPr>
          <p:nvPr>
            <p:ph type="title"/>
          </p:nvPr>
        </p:nvSpPr>
        <p:spPr>
          <a:xfrm>
            <a:off x="881063" y="838200"/>
            <a:ext cx="7739062" cy="914400"/>
          </a:xfrm>
        </p:spPr>
        <p:txBody>
          <a:bodyPr/>
          <a:lstStyle/>
          <a:p>
            <a:pPr eaLnBrk="1" hangingPunct="1"/>
            <a:r>
              <a:rPr lang="en-US" altLang="en-US">
                <a:ea typeface="ヒラギノ角ゴ Pro W3" pitchFamily="127" charset="-128"/>
              </a:rPr>
              <a:t>Objectives</a:t>
            </a:r>
          </a:p>
        </p:txBody>
      </p:sp>
      <p:sp>
        <p:nvSpPr>
          <p:cNvPr id="5124" name="Rectangle 6"/>
          <p:cNvSpPr>
            <a:spLocks noGrp="1" noChangeArrowheads="1"/>
          </p:cNvSpPr>
          <p:nvPr>
            <p:ph type="body" idx="1"/>
          </p:nvPr>
        </p:nvSpPr>
        <p:spPr>
          <a:xfrm>
            <a:off x="1447800" y="1714500"/>
            <a:ext cx="7315200" cy="4068763"/>
          </a:xfrm>
        </p:spPr>
        <p:txBody>
          <a:bodyPr/>
          <a:lstStyle/>
          <a:p>
            <a:pPr eaLnBrk="1" hangingPunct="1">
              <a:tabLst>
                <a:tab pos="166688" algn="l"/>
              </a:tabLst>
            </a:pPr>
            <a:r>
              <a:rPr lang="en-US" altLang="en-US">
                <a:ea typeface="ヒラギノ角ゴ Pro W3" pitchFamily="127" charset="-128"/>
              </a:rPr>
              <a:t>Discuss how situation monitoring affects team processes and outcomes</a:t>
            </a:r>
          </a:p>
          <a:p>
            <a:pPr eaLnBrk="1" hangingPunct="1">
              <a:tabLst>
                <a:tab pos="166688" algn="l"/>
              </a:tabLst>
            </a:pPr>
            <a:r>
              <a:rPr lang="en-US" altLang="en-US">
                <a:ea typeface="ヒラギノ角ゴ Pro W3" pitchFamily="127" charset="-128"/>
              </a:rPr>
              <a:t>List components of the STEP </a:t>
            </a:r>
            <a:r>
              <a:rPr lang="en-US" altLang="ja-JP">
                <a:ea typeface="MS PGothic" pitchFamily="34" charset="-128"/>
              </a:rPr>
              <a:t>mnemonic</a:t>
            </a:r>
            <a:r>
              <a:rPr lang="en-US" altLang="en-US">
                <a:ea typeface="ヒラギノ角ゴ Pro W3" pitchFamily="127" charset="-128"/>
              </a:rPr>
              <a:t> </a:t>
            </a:r>
          </a:p>
          <a:p>
            <a:pPr eaLnBrk="1" hangingPunct="1">
              <a:tabLst>
                <a:tab pos="166688" algn="l"/>
              </a:tabLst>
            </a:pPr>
            <a:r>
              <a:rPr lang="en-US" altLang="en-US">
                <a:ea typeface="ヒラギノ角ゴ Pro W3" pitchFamily="127" charset="-128"/>
              </a:rPr>
              <a:t>Explain situation awareness and identify undermining conditions</a:t>
            </a:r>
          </a:p>
          <a:p>
            <a:pPr eaLnBrk="1" hangingPunct="1">
              <a:tabLst>
                <a:tab pos="166688" algn="l"/>
              </a:tabLst>
            </a:pPr>
            <a:r>
              <a:rPr lang="en-US" altLang="en-US">
                <a:ea typeface="ヒラギノ角ゴ Pro W3" pitchFamily="127" charset="-128"/>
              </a:rPr>
              <a:t>Define a shared mental model and how it is cultivated within a team</a:t>
            </a:r>
          </a:p>
        </p:txBody>
      </p:sp>
    </p:spTree>
    <p:extLst>
      <p:ext uri="{BB962C8B-B14F-4D97-AF65-F5344CB8AC3E}">
        <p14:creationId xmlns:p14="http://schemas.microsoft.com/office/powerpoint/2010/main" val="1002009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2" descr="TeamSTEPPS model"/>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08263" y="1050925"/>
            <a:ext cx="6207125" cy="497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881064" y="876300"/>
            <a:ext cx="3002780" cy="914400"/>
          </a:xfrm>
        </p:spPr>
        <p:txBody>
          <a:bodyPr/>
          <a:lstStyle/>
          <a:p>
            <a:r>
              <a:rPr lang="en-US" sz="3200"/>
              <a:t>Situation Monitoring </a:t>
            </a:r>
          </a:p>
        </p:txBody>
      </p:sp>
      <p:sp>
        <p:nvSpPr>
          <p:cNvPr id="7" name="Content Placeholder 4"/>
          <p:cNvSpPr>
            <a:spLocks noGrp="1"/>
          </p:cNvSpPr>
          <p:nvPr>
            <p:ph sz="half" idx="1"/>
          </p:nvPr>
        </p:nvSpPr>
        <p:spPr>
          <a:xfrm>
            <a:off x="914400" y="2020888"/>
            <a:ext cx="2969443" cy="3543300"/>
          </a:xfrm>
        </p:spPr>
        <p:txBody>
          <a:bodyPr/>
          <a:lstStyle/>
          <a:p>
            <a:r>
              <a:rPr lang="en-US" sz="2000"/>
              <a:t>Ensures new or changing information is identified for communication and decision-making</a:t>
            </a:r>
          </a:p>
          <a:p>
            <a:r>
              <a:rPr lang="en-US" sz="2000" dirty="0"/>
              <a:t>Leads to effective support of fellow team members</a:t>
            </a:r>
          </a:p>
        </p:txBody>
      </p:sp>
      <p:grpSp>
        <p:nvGrpSpPr>
          <p:cNvPr id="76803" name="Group 3" descr="Situation Monitoring"/>
          <p:cNvGrpSpPr>
            <a:grpSpLocks/>
          </p:cNvGrpSpPr>
          <p:nvPr/>
        </p:nvGrpSpPr>
        <p:grpSpPr bwMode="auto">
          <a:xfrm>
            <a:off x="5699125" y="3771900"/>
            <a:ext cx="1216025" cy="809625"/>
            <a:chOff x="3863" y="1456"/>
            <a:chExt cx="1395" cy="874"/>
          </a:xfrm>
        </p:grpSpPr>
        <p:sp>
          <p:nvSpPr>
            <p:cNvPr id="6150" name="Rectangle 4"/>
            <p:cNvSpPr>
              <a:spLocks noChangeArrowheads="1"/>
            </p:cNvSpPr>
            <p:nvPr/>
          </p:nvSpPr>
          <p:spPr bwMode="auto">
            <a:xfrm>
              <a:off x="4279" y="1678"/>
              <a:ext cx="911" cy="42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pic>
          <p:nvPicPr>
            <p:cNvPr id="6151" name="Picture 5" descr="framework_skils_situation_arrow"/>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63" y="1456"/>
              <a:ext cx="1395" cy="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88917196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1000" fill="hold"/>
                                        <p:tgtEl>
                                          <p:spTgt spid="7680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p:cNvSpPr>
            <a:spLocks noGrp="1" noChangeArrowheads="1"/>
          </p:cNvSpPr>
          <p:nvPr>
            <p:ph type="title"/>
          </p:nvPr>
        </p:nvSpPr>
        <p:spPr>
          <a:xfrm>
            <a:off x="881063" y="762000"/>
            <a:ext cx="7739062" cy="914400"/>
          </a:xfrm>
        </p:spPr>
        <p:txBody>
          <a:bodyPr/>
          <a:lstStyle/>
          <a:p>
            <a:pPr eaLnBrk="1" hangingPunct="1"/>
            <a:r>
              <a:rPr lang="en-US" altLang="en-US" sz="3200">
                <a:ea typeface="ヒラギノ角ゴ Pro W3" pitchFamily="127" charset="-128"/>
              </a:rPr>
              <a:t>A Continuous Process</a:t>
            </a:r>
          </a:p>
        </p:txBody>
      </p:sp>
      <p:pic>
        <p:nvPicPr>
          <p:cNvPr id="7171" name="Picture 2" descr="Situation Monitoring flow ch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8663" y="1676400"/>
            <a:ext cx="5003800" cy="423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 Box 4"/>
          <p:cNvSpPr txBox="1">
            <a:spLocks noChangeArrowheads="1"/>
          </p:cNvSpPr>
          <p:nvPr/>
        </p:nvSpPr>
        <p:spPr bwMode="auto">
          <a:xfrm>
            <a:off x="1676400" y="2360613"/>
            <a:ext cx="22479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ヒラギノ角ゴ Pro W3" pitchFamily="127" charset="-128"/>
              </a:defRPr>
            </a:lvl1pPr>
            <a:lvl2pPr marL="742950">
              <a:defRPr sz="2400">
                <a:solidFill>
                  <a:schemeClr val="tx1"/>
                </a:solidFill>
                <a:latin typeface="Arial" pitchFamily="34" charset="0"/>
                <a:ea typeface="ヒラギノ角ゴ Pro W3" pitchFamily="127" charset="-128"/>
              </a:defRPr>
            </a:lvl2pPr>
            <a:lvl3pPr marL="1143000">
              <a:defRPr sz="2400">
                <a:solidFill>
                  <a:schemeClr val="tx1"/>
                </a:solidFill>
                <a:latin typeface="Arial" pitchFamily="34" charset="0"/>
                <a:ea typeface="ヒラギノ角ゴ Pro W3" pitchFamily="127" charset="-128"/>
              </a:defRPr>
            </a:lvl3pPr>
            <a:lvl4pPr marL="1600200">
              <a:defRPr sz="2400">
                <a:solidFill>
                  <a:schemeClr val="tx1"/>
                </a:solidFill>
                <a:latin typeface="Arial" pitchFamily="34" charset="0"/>
                <a:ea typeface="ヒラギノ角ゴ Pro W3" pitchFamily="127" charset="-128"/>
              </a:defRPr>
            </a:lvl4pPr>
            <a:lvl5pPr marL="2057400">
              <a:defRPr sz="2400">
                <a:solidFill>
                  <a:schemeClr val="tx1"/>
                </a:solidFill>
                <a:latin typeface="Arial" pitchFamily="34" charset="0"/>
                <a:ea typeface="ヒラギノ角ゴ Pro W3" pitchFamily="127" charset="-128"/>
              </a:defRPr>
            </a:lvl5pPr>
            <a:lvl6pPr marL="2514600" eaLnBrk="0" hangingPunct="0">
              <a:defRPr sz="2400">
                <a:solidFill>
                  <a:schemeClr val="tx1"/>
                </a:solidFill>
                <a:latin typeface="Arial" pitchFamily="34" charset="0"/>
                <a:ea typeface="ヒラギノ角ゴ Pro W3" pitchFamily="127" charset="-128"/>
              </a:defRPr>
            </a:lvl6pPr>
            <a:lvl7pPr marL="2971800" eaLnBrk="0" hangingPunct="0">
              <a:defRPr sz="2400">
                <a:solidFill>
                  <a:schemeClr val="tx1"/>
                </a:solidFill>
                <a:latin typeface="Arial" pitchFamily="34" charset="0"/>
                <a:ea typeface="ヒラギノ角ゴ Pro W3" pitchFamily="127" charset="-128"/>
              </a:defRPr>
            </a:lvl7pPr>
            <a:lvl8pPr marL="3429000" eaLnBrk="0" hangingPunct="0">
              <a:defRPr sz="2400">
                <a:solidFill>
                  <a:schemeClr val="tx1"/>
                </a:solidFill>
                <a:latin typeface="Arial" pitchFamily="34" charset="0"/>
                <a:ea typeface="ヒラギノ角ゴ Pro W3" pitchFamily="127" charset="-128"/>
              </a:defRPr>
            </a:lvl8pPr>
            <a:lvl9pPr marL="3886200" eaLnBrk="0" hangingPunct="0">
              <a:defRPr sz="2400">
                <a:solidFill>
                  <a:schemeClr val="tx1"/>
                </a:solidFill>
                <a:latin typeface="Arial" pitchFamily="34" charset="0"/>
                <a:ea typeface="ヒラギノ角ゴ Pro W3" pitchFamily="127" charset="-128"/>
              </a:defRPr>
            </a:lvl9pPr>
          </a:lstStyle>
          <a:p>
            <a:pPr algn="ctr">
              <a:spcBef>
                <a:spcPct val="50000"/>
              </a:spcBef>
            </a:pPr>
            <a:r>
              <a:rPr lang="en-US" altLang="en-US" sz="1800" b="1">
                <a:solidFill>
                  <a:srgbClr val="E1393E"/>
                </a:solidFill>
              </a:rPr>
              <a:t>Situation</a:t>
            </a:r>
            <a:br>
              <a:rPr lang="en-US" altLang="en-US" sz="1800" b="1">
                <a:solidFill>
                  <a:srgbClr val="E1393E"/>
                </a:solidFill>
              </a:rPr>
            </a:br>
            <a:r>
              <a:rPr lang="en-US" altLang="en-US" sz="1800" b="1">
                <a:solidFill>
                  <a:srgbClr val="E1393E"/>
                </a:solidFill>
              </a:rPr>
              <a:t>Monitoring</a:t>
            </a:r>
            <a:br>
              <a:rPr lang="en-US" altLang="en-US" sz="1800" b="1">
                <a:solidFill>
                  <a:srgbClr val="E1393E"/>
                </a:solidFill>
              </a:rPr>
            </a:br>
            <a:r>
              <a:rPr lang="en-US" altLang="en-US" sz="1800" b="1">
                <a:solidFill>
                  <a:srgbClr val="E1393E"/>
                </a:solidFill>
              </a:rPr>
              <a:t>(Individual Skill)</a:t>
            </a:r>
          </a:p>
        </p:txBody>
      </p:sp>
      <p:sp>
        <p:nvSpPr>
          <p:cNvPr id="7174" name="Text Box 5"/>
          <p:cNvSpPr txBox="1">
            <a:spLocks noChangeArrowheads="1"/>
          </p:cNvSpPr>
          <p:nvPr/>
        </p:nvSpPr>
        <p:spPr bwMode="auto">
          <a:xfrm>
            <a:off x="6038850" y="2619375"/>
            <a:ext cx="16287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ヒラギノ角ゴ Pro W3" pitchFamily="127" charset="-128"/>
              </a:defRPr>
            </a:lvl1pPr>
            <a:lvl2pPr marL="742950">
              <a:defRPr sz="2400">
                <a:solidFill>
                  <a:schemeClr val="tx1"/>
                </a:solidFill>
                <a:latin typeface="Arial" pitchFamily="34" charset="0"/>
                <a:ea typeface="ヒラギノ角ゴ Pro W3" pitchFamily="127" charset="-128"/>
              </a:defRPr>
            </a:lvl2pPr>
            <a:lvl3pPr marL="1143000">
              <a:defRPr sz="2400">
                <a:solidFill>
                  <a:schemeClr val="tx1"/>
                </a:solidFill>
                <a:latin typeface="Arial" pitchFamily="34" charset="0"/>
                <a:ea typeface="ヒラギノ角ゴ Pro W3" pitchFamily="127" charset="-128"/>
              </a:defRPr>
            </a:lvl3pPr>
            <a:lvl4pPr marL="1600200">
              <a:defRPr sz="2400">
                <a:solidFill>
                  <a:schemeClr val="tx1"/>
                </a:solidFill>
                <a:latin typeface="Arial" pitchFamily="34" charset="0"/>
                <a:ea typeface="ヒラギノ角ゴ Pro W3" pitchFamily="127" charset="-128"/>
              </a:defRPr>
            </a:lvl4pPr>
            <a:lvl5pPr marL="2057400">
              <a:defRPr sz="2400">
                <a:solidFill>
                  <a:schemeClr val="tx1"/>
                </a:solidFill>
                <a:latin typeface="Arial" pitchFamily="34" charset="0"/>
                <a:ea typeface="ヒラギノ角ゴ Pro W3" pitchFamily="127" charset="-128"/>
              </a:defRPr>
            </a:lvl5pPr>
            <a:lvl6pPr marL="2514600" eaLnBrk="0" hangingPunct="0">
              <a:defRPr sz="2400">
                <a:solidFill>
                  <a:schemeClr val="tx1"/>
                </a:solidFill>
                <a:latin typeface="Arial" pitchFamily="34" charset="0"/>
                <a:ea typeface="ヒラギノ角ゴ Pro W3" pitchFamily="127" charset="-128"/>
              </a:defRPr>
            </a:lvl6pPr>
            <a:lvl7pPr marL="2971800" eaLnBrk="0" hangingPunct="0">
              <a:defRPr sz="2400">
                <a:solidFill>
                  <a:schemeClr val="tx1"/>
                </a:solidFill>
                <a:latin typeface="Arial" pitchFamily="34" charset="0"/>
                <a:ea typeface="ヒラギノ角ゴ Pro W3" pitchFamily="127" charset="-128"/>
              </a:defRPr>
            </a:lvl7pPr>
            <a:lvl8pPr marL="3429000" eaLnBrk="0" hangingPunct="0">
              <a:defRPr sz="2400">
                <a:solidFill>
                  <a:schemeClr val="tx1"/>
                </a:solidFill>
                <a:latin typeface="Arial" pitchFamily="34" charset="0"/>
                <a:ea typeface="ヒラギノ角ゴ Pro W3" pitchFamily="127" charset="-128"/>
              </a:defRPr>
            </a:lvl8pPr>
            <a:lvl9pPr marL="3886200" eaLnBrk="0" hangingPunct="0">
              <a:defRPr sz="2400">
                <a:solidFill>
                  <a:schemeClr val="tx1"/>
                </a:solidFill>
                <a:latin typeface="Arial" pitchFamily="34" charset="0"/>
                <a:ea typeface="ヒラギノ角ゴ Pro W3" pitchFamily="127" charset="-128"/>
              </a:defRPr>
            </a:lvl9pPr>
          </a:lstStyle>
          <a:p>
            <a:pPr algn="ctr">
              <a:spcBef>
                <a:spcPct val="50000"/>
              </a:spcBef>
            </a:pPr>
            <a:r>
              <a:rPr lang="en-US" altLang="en-US" sz="1800" b="1">
                <a:solidFill>
                  <a:srgbClr val="E1393E"/>
                </a:solidFill>
              </a:rPr>
              <a:t>Situation</a:t>
            </a:r>
            <a:br>
              <a:rPr lang="en-US" altLang="en-US" sz="1800" b="1">
                <a:solidFill>
                  <a:srgbClr val="E1393E"/>
                </a:solidFill>
              </a:rPr>
            </a:br>
            <a:r>
              <a:rPr lang="en-US" altLang="en-US" sz="1800" b="1">
                <a:solidFill>
                  <a:srgbClr val="E1393E"/>
                </a:solidFill>
              </a:rPr>
              <a:t>Awareness</a:t>
            </a:r>
            <a:br>
              <a:rPr lang="en-US" altLang="en-US" sz="1800" b="1">
                <a:solidFill>
                  <a:srgbClr val="E1393E"/>
                </a:solidFill>
              </a:rPr>
            </a:br>
            <a:r>
              <a:rPr lang="en-US" altLang="en-US" sz="1800" b="1">
                <a:solidFill>
                  <a:srgbClr val="E1393E"/>
                </a:solidFill>
              </a:rPr>
              <a:t>(Individual Outcome)</a:t>
            </a:r>
          </a:p>
        </p:txBody>
      </p:sp>
      <p:sp>
        <p:nvSpPr>
          <p:cNvPr id="7175" name="Text Box 6"/>
          <p:cNvSpPr txBox="1">
            <a:spLocks noChangeArrowheads="1"/>
          </p:cNvSpPr>
          <p:nvPr/>
        </p:nvSpPr>
        <p:spPr bwMode="auto">
          <a:xfrm>
            <a:off x="3052763" y="5300663"/>
            <a:ext cx="2395537"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ヒラギノ角ゴ Pro W3" pitchFamily="127" charset="-128"/>
              </a:defRPr>
            </a:lvl1pPr>
            <a:lvl2pPr marL="742950">
              <a:defRPr sz="2400">
                <a:solidFill>
                  <a:schemeClr val="tx1"/>
                </a:solidFill>
                <a:latin typeface="Arial" pitchFamily="34" charset="0"/>
                <a:ea typeface="ヒラギノ角ゴ Pro W3" pitchFamily="127" charset="-128"/>
              </a:defRPr>
            </a:lvl2pPr>
            <a:lvl3pPr marL="1143000">
              <a:defRPr sz="2400">
                <a:solidFill>
                  <a:schemeClr val="tx1"/>
                </a:solidFill>
                <a:latin typeface="Arial" pitchFamily="34" charset="0"/>
                <a:ea typeface="ヒラギノ角ゴ Pro W3" pitchFamily="127" charset="-128"/>
              </a:defRPr>
            </a:lvl3pPr>
            <a:lvl4pPr marL="1600200">
              <a:defRPr sz="2400">
                <a:solidFill>
                  <a:schemeClr val="tx1"/>
                </a:solidFill>
                <a:latin typeface="Arial" pitchFamily="34" charset="0"/>
                <a:ea typeface="ヒラギノ角ゴ Pro W3" pitchFamily="127" charset="-128"/>
              </a:defRPr>
            </a:lvl4pPr>
            <a:lvl5pPr marL="2057400">
              <a:defRPr sz="2400">
                <a:solidFill>
                  <a:schemeClr val="tx1"/>
                </a:solidFill>
                <a:latin typeface="Arial" pitchFamily="34" charset="0"/>
                <a:ea typeface="ヒラギノ角ゴ Pro W3" pitchFamily="127" charset="-128"/>
              </a:defRPr>
            </a:lvl5pPr>
            <a:lvl6pPr marL="2514600" eaLnBrk="0" hangingPunct="0">
              <a:defRPr sz="2400">
                <a:solidFill>
                  <a:schemeClr val="tx1"/>
                </a:solidFill>
                <a:latin typeface="Arial" pitchFamily="34" charset="0"/>
                <a:ea typeface="ヒラギノ角ゴ Pro W3" pitchFamily="127" charset="-128"/>
              </a:defRPr>
            </a:lvl6pPr>
            <a:lvl7pPr marL="2971800" eaLnBrk="0" hangingPunct="0">
              <a:defRPr sz="2400">
                <a:solidFill>
                  <a:schemeClr val="tx1"/>
                </a:solidFill>
                <a:latin typeface="Arial" pitchFamily="34" charset="0"/>
                <a:ea typeface="ヒラギノ角ゴ Pro W3" pitchFamily="127" charset="-128"/>
              </a:defRPr>
            </a:lvl7pPr>
            <a:lvl8pPr marL="3429000" eaLnBrk="0" hangingPunct="0">
              <a:defRPr sz="2400">
                <a:solidFill>
                  <a:schemeClr val="tx1"/>
                </a:solidFill>
                <a:latin typeface="Arial" pitchFamily="34" charset="0"/>
                <a:ea typeface="ヒラギノ角ゴ Pro W3" pitchFamily="127" charset="-128"/>
              </a:defRPr>
            </a:lvl8pPr>
            <a:lvl9pPr marL="3886200" eaLnBrk="0" hangingPunct="0">
              <a:defRPr sz="2400">
                <a:solidFill>
                  <a:schemeClr val="tx1"/>
                </a:solidFill>
                <a:latin typeface="Arial" pitchFamily="34" charset="0"/>
                <a:ea typeface="ヒラギノ角ゴ Pro W3" pitchFamily="127" charset="-128"/>
              </a:defRPr>
            </a:lvl9pPr>
          </a:lstStyle>
          <a:p>
            <a:pPr algn="ctr">
              <a:spcBef>
                <a:spcPct val="50000"/>
              </a:spcBef>
            </a:pPr>
            <a:r>
              <a:rPr lang="en-US" altLang="en-US" sz="1800" b="1">
                <a:solidFill>
                  <a:srgbClr val="E1393E"/>
                </a:solidFill>
              </a:rPr>
              <a:t>Shared </a:t>
            </a:r>
            <a:br>
              <a:rPr lang="en-US" altLang="en-US" sz="1800" b="1">
                <a:solidFill>
                  <a:srgbClr val="E1393E"/>
                </a:solidFill>
              </a:rPr>
            </a:br>
            <a:r>
              <a:rPr lang="en-US" altLang="en-US" sz="1800" b="1">
                <a:solidFill>
                  <a:srgbClr val="E1393E"/>
                </a:solidFill>
              </a:rPr>
              <a:t>Mental Model</a:t>
            </a:r>
            <a:br>
              <a:rPr lang="en-US" altLang="en-US" sz="1800" b="1">
                <a:solidFill>
                  <a:srgbClr val="E1393E"/>
                </a:solidFill>
              </a:rPr>
            </a:br>
            <a:r>
              <a:rPr lang="en-US" altLang="en-US" sz="1800" b="1">
                <a:solidFill>
                  <a:srgbClr val="E1393E"/>
                </a:solidFill>
              </a:rPr>
              <a:t>(Team Outcome)</a:t>
            </a:r>
          </a:p>
        </p:txBody>
      </p:sp>
    </p:spTree>
    <p:extLst>
      <p:ext uri="{BB962C8B-B14F-4D97-AF65-F5344CB8AC3E}">
        <p14:creationId xmlns:p14="http://schemas.microsoft.com/office/powerpoint/2010/main" val="146838507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STEP model"/>
          <p:cNvPicPr>
            <a:picLocks noChangeAspect="1" noChangeArrowheads="1"/>
          </p:cNvPicPr>
          <p:nvPr/>
        </p:nvPicPr>
        <p:blipFill>
          <a:blip r:embed="rId2" cstate="print"/>
          <a:srcRect/>
          <a:stretch>
            <a:fillRect/>
          </a:stretch>
        </p:blipFill>
        <p:spPr bwMode="auto">
          <a:xfrm>
            <a:off x="1645104" y="1046843"/>
            <a:ext cx="6778625" cy="5003800"/>
          </a:xfrm>
          <a:prstGeom prst="rect">
            <a:avLst/>
          </a:prstGeom>
          <a:noFill/>
          <a:ln w="9525">
            <a:noFill/>
            <a:miter lim="800000"/>
            <a:headEnd/>
            <a:tailEnd/>
          </a:ln>
        </p:spPr>
      </p:pic>
      <p:sp>
        <p:nvSpPr>
          <p:cNvPr id="7" name="Title 6"/>
          <p:cNvSpPr>
            <a:spLocks noGrp="1"/>
          </p:cNvSpPr>
          <p:nvPr>
            <p:ph type="title"/>
          </p:nvPr>
        </p:nvSpPr>
        <p:spPr>
          <a:xfrm>
            <a:off x="5034416" y="2064078"/>
            <a:ext cx="2888628" cy="914400"/>
          </a:xfrm>
        </p:spPr>
        <p:txBody>
          <a:bodyPr/>
          <a:lstStyle/>
          <a:p>
            <a:r>
              <a:rPr lang="en-US" altLang="en-US" sz="1600" dirty="0">
                <a:solidFill>
                  <a:schemeClr val="tx1"/>
                </a:solidFill>
              </a:rPr>
              <a:t>Components of Situation Monitoring:</a:t>
            </a:r>
            <a:endParaRPr lang="en-US" sz="1600" dirty="0">
              <a:solidFill>
                <a:schemeClr val="tx1"/>
              </a:solidFill>
            </a:endParaRPr>
          </a:p>
        </p:txBody>
      </p:sp>
    </p:spTree>
    <p:extLst>
      <p:ext uri="{BB962C8B-B14F-4D97-AF65-F5344CB8AC3E}">
        <p14:creationId xmlns:p14="http://schemas.microsoft.com/office/powerpoint/2010/main" val="337865074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5"/>
          <p:cNvSpPr>
            <a:spLocks noGrp="1" noChangeArrowheads="1"/>
          </p:cNvSpPr>
          <p:nvPr>
            <p:ph type="title"/>
          </p:nvPr>
        </p:nvSpPr>
        <p:spPr>
          <a:xfrm>
            <a:off x="881063" y="876300"/>
            <a:ext cx="7112000" cy="434975"/>
          </a:xfrm>
        </p:spPr>
        <p:txBody>
          <a:bodyPr/>
          <a:lstStyle/>
          <a:p>
            <a:pPr eaLnBrk="1" hangingPunct="1"/>
            <a:r>
              <a:rPr lang="en-US" altLang="en-US" dirty="0">
                <a:ea typeface="ヒラギノ角ゴ Pro W3" pitchFamily="127" charset="-128"/>
              </a:rPr>
              <a:t>Status of the Resident</a:t>
            </a:r>
          </a:p>
        </p:txBody>
      </p:sp>
      <p:pic>
        <p:nvPicPr>
          <p:cNvPr id="8" name="Picture 1" descr="STEP model"/>
          <p:cNvPicPr>
            <a:picLocks noChangeAspect="1"/>
          </p:cNvPicPr>
          <p:nvPr/>
        </p:nvPicPr>
        <p:blipFill>
          <a:blip r:embed="rId2" cstate="print"/>
          <a:srcRect/>
          <a:stretch>
            <a:fillRect/>
          </a:stretch>
        </p:blipFill>
        <p:spPr bwMode="auto">
          <a:xfrm>
            <a:off x="1383847" y="1708151"/>
            <a:ext cx="6781800" cy="4206875"/>
          </a:xfrm>
          <a:prstGeom prst="rect">
            <a:avLst/>
          </a:prstGeom>
          <a:noFill/>
          <a:ln w="9525">
            <a:noFill/>
            <a:miter lim="800000"/>
            <a:headEnd/>
            <a:tailEnd/>
          </a:ln>
        </p:spPr>
      </p:pic>
      <p:sp>
        <p:nvSpPr>
          <p:cNvPr id="9220" name="Rectangle 3" descr="alt=&quot;&quot;"/>
          <p:cNvSpPr>
            <a:spLocks noChangeArrowheads="1"/>
          </p:cNvSpPr>
          <p:nvPr/>
        </p:nvSpPr>
        <p:spPr bwMode="auto">
          <a:xfrm>
            <a:off x="5246687" y="1708151"/>
            <a:ext cx="2743200" cy="1706562"/>
          </a:xfrm>
          <a:prstGeom prst="rect">
            <a:avLst/>
          </a:prstGeom>
          <a:solidFill>
            <a:srgbClr val="FFFFFF"/>
          </a:solidFill>
          <a:ln w="9525">
            <a:solidFill>
              <a:schemeClr val="tx1"/>
            </a:solidFill>
            <a:miter lim="800000"/>
            <a:headEnd/>
            <a:tailEnd/>
          </a:ln>
        </p:spPr>
        <p:txBody>
          <a:bodyPr wrap="none" anchor="ctr"/>
          <a:lstStyle/>
          <a:p>
            <a:endParaRPr lang="en-US" altLang="en-US"/>
          </a:p>
        </p:txBody>
      </p:sp>
      <p:sp>
        <p:nvSpPr>
          <p:cNvPr id="9221" name="Text Box 4"/>
          <p:cNvSpPr txBox="1">
            <a:spLocks noChangeArrowheads="1"/>
          </p:cNvSpPr>
          <p:nvPr/>
        </p:nvSpPr>
        <p:spPr bwMode="auto">
          <a:xfrm>
            <a:off x="5246687" y="1761213"/>
            <a:ext cx="3043238"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7663" indent="-231775">
              <a:defRPr sz="2400">
                <a:solidFill>
                  <a:schemeClr val="tx1"/>
                </a:solidFill>
                <a:latin typeface="Arial" pitchFamily="34" charset="0"/>
                <a:ea typeface="ヒラギノ角ゴ Pro W3" pitchFamily="127" charset="-128"/>
              </a:defRPr>
            </a:lvl1pPr>
            <a:lvl2pPr marL="742950">
              <a:defRPr sz="2400">
                <a:solidFill>
                  <a:schemeClr val="tx1"/>
                </a:solidFill>
                <a:latin typeface="Arial" pitchFamily="34" charset="0"/>
                <a:ea typeface="ヒラギノ角ゴ Pro W3" pitchFamily="127" charset="-128"/>
              </a:defRPr>
            </a:lvl2pPr>
            <a:lvl3pPr marL="1143000">
              <a:defRPr sz="2400">
                <a:solidFill>
                  <a:schemeClr val="tx1"/>
                </a:solidFill>
                <a:latin typeface="Arial" pitchFamily="34" charset="0"/>
                <a:ea typeface="ヒラギノ角ゴ Pro W3" pitchFamily="127" charset="-128"/>
              </a:defRPr>
            </a:lvl3pPr>
            <a:lvl4pPr marL="1600200">
              <a:defRPr sz="2400">
                <a:solidFill>
                  <a:schemeClr val="tx1"/>
                </a:solidFill>
                <a:latin typeface="Arial" pitchFamily="34" charset="0"/>
                <a:ea typeface="ヒラギノ角ゴ Pro W3" pitchFamily="127" charset="-128"/>
              </a:defRPr>
            </a:lvl4pPr>
            <a:lvl5pPr marL="2057400">
              <a:defRPr sz="2400">
                <a:solidFill>
                  <a:schemeClr val="tx1"/>
                </a:solidFill>
                <a:latin typeface="Arial" pitchFamily="34" charset="0"/>
                <a:ea typeface="ヒラギノ角ゴ Pro W3" pitchFamily="127" charset="-128"/>
              </a:defRPr>
            </a:lvl5pPr>
            <a:lvl6pPr marL="2514600" eaLnBrk="0" hangingPunct="0">
              <a:defRPr sz="2400">
                <a:solidFill>
                  <a:schemeClr val="tx1"/>
                </a:solidFill>
                <a:latin typeface="Arial" pitchFamily="34" charset="0"/>
                <a:ea typeface="ヒラギノ角ゴ Pro W3" pitchFamily="127" charset="-128"/>
              </a:defRPr>
            </a:lvl6pPr>
            <a:lvl7pPr marL="2971800" eaLnBrk="0" hangingPunct="0">
              <a:defRPr sz="2400">
                <a:solidFill>
                  <a:schemeClr val="tx1"/>
                </a:solidFill>
                <a:latin typeface="Arial" pitchFamily="34" charset="0"/>
                <a:ea typeface="ヒラギノ角ゴ Pro W3" pitchFamily="127" charset="-128"/>
              </a:defRPr>
            </a:lvl7pPr>
            <a:lvl8pPr marL="3429000" eaLnBrk="0" hangingPunct="0">
              <a:defRPr sz="2400">
                <a:solidFill>
                  <a:schemeClr val="tx1"/>
                </a:solidFill>
                <a:latin typeface="Arial" pitchFamily="34" charset="0"/>
                <a:ea typeface="ヒラギノ角ゴ Pro W3" pitchFamily="127" charset="-128"/>
              </a:defRPr>
            </a:lvl8pPr>
            <a:lvl9pPr marL="3886200" eaLnBrk="0" hangingPunct="0">
              <a:defRPr sz="2400">
                <a:solidFill>
                  <a:schemeClr val="tx1"/>
                </a:solidFill>
                <a:latin typeface="Arial" pitchFamily="34" charset="0"/>
                <a:ea typeface="ヒラギノ角ゴ Pro W3" pitchFamily="127" charset="-128"/>
              </a:defRPr>
            </a:lvl9pPr>
          </a:lstStyle>
          <a:p>
            <a:pPr algn="l">
              <a:spcBef>
                <a:spcPct val="20000"/>
              </a:spcBef>
              <a:buClr>
                <a:srgbClr val="E1393E"/>
              </a:buClr>
              <a:buFont typeface="Wingdings" pitchFamily="2" charset="2"/>
              <a:buChar char="§"/>
            </a:pPr>
            <a:r>
              <a:rPr lang="en-US" altLang="en-US" sz="1400" b="1" dirty="0">
                <a:solidFill>
                  <a:srgbClr val="E1393E"/>
                </a:solidFill>
              </a:rPr>
              <a:t>Resident History</a:t>
            </a:r>
          </a:p>
          <a:p>
            <a:pPr algn="l">
              <a:spcBef>
                <a:spcPct val="20000"/>
              </a:spcBef>
              <a:buClr>
                <a:srgbClr val="E1393E"/>
              </a:buClr>
              <a:buFont typeface="Wingdings" pitchFamily="2" charset="2"/>
              <a:buChar char="§"/>
            </a:pPr>
            <a:r>
              <a:rPr lang="en-US" altLang="en-US" sz="1400" b="1" dirty="0">
                <a:solidFill>
                  <a:srgbClr val="E1393E"/>
                </a:solidFill>
              </a:rPr>
              <a:t>Vital Signs</a:t>
            </a:r>
          </a:p>
          <a:p>
            <a:pPr algn="l">
              <a:spcBef>
                <a:spcPct val="20000"/>
              </a:spcBef>
              <a:buClr>
                <a:srgbClr val="E1393E"/>
              </a:buClr>
              <a:buFont typeface="Wingdings" pitchFamily="2" charset="2"/>
              <a:buChar char="§"/>
            </a:pPr>
            <a:r>
              <a:rPr lang="en-US" altLang="en-US" sz="1400" b="1" dirty="0">
                <a:solidFill>
                  <a:srgbClr val="E1393E"/>
                </a:solidFill>
              </a:rPr>
              <a:t>Medications</a:t>
            </a:r>
          </a:p>
          <a:p>
            <a:pPr algn="l">
              <a:spcBef>
                <a:spcPct val="20000"/>
              </a:spcBef>
              <a:buClr>
                <a:srgbClr val="E1393E"/>
              </a:buClr>
              <a:buFont typeface="Wingdings" pitchFamily="2" charset="2"/>
              <a:buChar char="§"/>
            </a:pPr>
            <a:r>
              <a:rPr lang="en-US" altLang="en-US" sz="1400" b="1" dirty="0">
                <a:solidFill>
                  <a:srgbClr val="E1393E"/>
                </a:solidFill>
              </a:rPr>
              <a:t>Physical Exam</a:t>
            </a:r>
          </a:p>
          <a:p>
            <a:pPr algn="l">
              <a:spcBef>
                <a:spcPct val="20000"/>
              </a:spcBef>
              <a:buClr>
                <a:srgbClr val="E1393E"/>
              </a:buClr>
              <a:buFont typeface="Wingdings" pitchFamily="2" charset="2"/>
              <a:buChar char="§"/>
            </a:pPr>
            <a:r>
              <a:rPr lang="en-US" altLang="en-US" sz="1400" b="1" dirty="0">
                <a:solidFill>
                  <a:srgbClr val="E1393E"/>
                </a:solidFill>
              </a:rPr>
              <a:t>Plan of Care</a:t>
            </a:r>
          </a:p>
          <a:p>
            <a:pPr algn="l">
              <a:spcBef>
                <a:spcPct val="20000"/>
              </a:spcBef>
              <a:buClr>
                <a:srgbClr val="E1393E"/>
              </a:buClr>
              <a:buFont typeface="Wingdings" pitchFamily="2" charset="2"/>
              <a:buChar char="§"/>
            </a:pPr>
            <a:r>
              <a:rPr lang="en-US" altLang="en-US" sz="1400" b="1" dirty="0">
                <a:solidFill>
                  <a:srgbClr val="E1393E"/>
                </a:solidFill>
              </a:rPr>
              <a:t>Psychosocial Condition</a:t>
            </a:r>
          </a:p>
        </p:txBody>
      </p:sp>
      <p:pic>
        <p:nvPicPr>
          <p:cNvPr id="9224" name="Picture 4" descr="director_pengui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0050" y="5207000"/>
            <a:ext cx="98425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841327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Rectangle 6"/>
          <p:cNvSpPr>
            <a:spLocks noGrp="1" noChangeArrowheads="1"/>
          </p:cNvSpPr>
          <p:nvPr>
            <p:ph type="title"/>
          </p:nvPr>
        </p:nvSpPr>
        <p:spPr>
          <a:xfrm>
            <a:off x="941388" y="919163"/>
            <a:ext cx="6999287" cy="592137"/>
          </a:xfrm>
        </p:spPr>
        <p:txBody>
          <a:bodyPr/>
          <a:lstStyle/>
          <a:p>
            <a:pPr eaLnBrk="1" hangingPunct="1"/>
            <a:r>
              <a:rPr lang="en-US" altLang="en-US">
                <a:ea typeface="ヒラギノ角ゴ Pro W3" pitchFamily="127" charset="-128"/>
              </a:rPr>
              <a:t>Team Members</a:t>
            </a:r>
          </a:p>
        </p:txBody>
      </p:sp>
      <p:pic>
        <p:nvPicPr>
          <p:cNvPr id="8" name="Picture 1" descr="STEP model"/>
          <p:cNvPicPr>
            <a:picLocks noChangeAspect="1"/>
          </p:cNvPicPr>
          <p:nvPr/>
        </p:nvPicPr>
        <p:blipFill>
          <a:blip r:embed="rId2" cstate="print"/>
          <a:srcRect/>
          <a:stretch>
            <a:fillRect/>
          </a:stretch>
        </p:blipFill>
        <p:spPr bwMode="auto">
          <a:xfrm>
            <a:off x="1455738" y="1487488"/>
            <a:ext cx="6783387" cy="4206875"/>
          </a:xfrm>
          <a:prstGeom prst="rect">
            <a:avLst/>
          </a:prstGeom>
          <a:noFill/>
          <a:ln w="9525">
            <a:noFill/>
            <a:miter lim="800000"/>
            <a:headEnd/>
            <a:tailEnd/>
          </a:ln>
        </p:spPr>
      </p:pic>
      <p:sp>
        <p:nvSpPr>
          <p:cNvPr id="10244" name="Rectangle 3" descr="alt=&quot;&quot;"/>
          <p:cNvSpPr>
            <a:spLocks noChangeArrowheads="1"/>
          </p:cNvSpPr>
          <p:nvPr/>
        </p:nvSpPr>
        <p:spPr bwMode="auto">
          <a:xfrm>
            <a:off x="5948363" y="2009775"/>
            <a:ext cx="2211387" cy="1479550"/>
          </a:xfrm>
          <a:prstGeom prst="rect">
            <a:avLst/>
          </a:prstGeom>
          <a:solidFill>
            <a:srgbClr val="FFFFFF"/>
          </a:solidFill>
          <a:ln w="9525">
            <a:solidFill>
              <a:schemeClr val="tx1"/>
            </a:solidFill>
            <a:miter lim="800000"/>
            <a:headEnd/>
            <a:tailEnd/>
          </a:ln>
        </p:spPr>
        <p:txBody>
          <a:bodyPr wrap="none" anchor="ctr"/>
          <a:lstStyle/>
          <a:p>
            <a:endParaRPr lang="en-US" altLang="en-US"/>
          </a:p>
        </p:txBody>
      </p:sp>
      <p:sp>
        <p:nvSpPr>
          <p:cNvPr id="10246" name="Text Box 5"/>
          <p:cNvSpPr txBox="1">
            <a:spLocks noChangeArrowheads="1"/>
          </p:cNvSpPr>
          <p:nvPr/>
        </p:nvSpPr>
        <p:spPr bwMode="auto">
          <a:xfrm>
            <a:off x="5937250" y="2079625"/>
            <a:ext cx="2257425" cy="1341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7663" indent="-231775">
              <a:defRPr sz="2400">
                <a:solidFill>
                  <a:schemeClr val="tx1"/>
                </a:solidFill>
                <a:latin typeface="Arial" pitchFamily="34" charset="0"/>
                <a:ea typeface="ヒラギノ角ゴ Pro W3" pitchFamily="127" charset="-128"/>
              </a:defRPr>
            </a:lvl1pPr>
            <a:lvl2pPr marL="742950">
              <a:defRPr sz="2400">
                <a:solidFill>
                  <a:schemeClr val="tx1"/>
                </a:solidFill>
                <a:latin typeface="Arial" pitchFamily="34" charset="0"/>
                <a:ea typeface="ヒラギノ角ゴ Pro W3" pitchFamily="127" charset="-128"/>
              </a:defRPr>
            </a:lvl2pPr>
            <a:lvl3pPr marL="1143000">
              <a:defRPr sz="2400">
                <a:solidFill>
                  <a:schemeClr val="tx1"/>
                </a:solidFill>
                <a:latin typeface="Arial" pitchFamily="34" charset="0"/>
                <a:ea typeface="ヒラギノ角ゴ Pro W3" pitchFamily="127" charset="-128"/>
              </a:defRPr>
            </a:lvl3pPr>
            <a:lvl4pPr marL="1600200">
              <a:defRPr sz="2400">
                <a:solidFill>
                  <a:schemeClr val="tx1"/>
                </a:solidFill>
                <a:latin typeface="Arial" pitchFamily="34" charset="0"/>
                <a:ea typeface="ヒラギノ角ゴ Pro W3" pitchFamily="127" charset="-128"/>
              </a:defRPr>
            </a:lvl4pPr>
            <a:lvl5pPr marL="2057400">
              <a:defRPr sz="2400">
                <a:solidFill>
                  <a:schemeClr val="tx1"/>
                </a:solidFill>
                <a:latin typeface="Arial" pitchFamily="34" charset="0"/>
                <a:ea typeface="ヒラギノ角ゴ Pro W3" pitchFamily="127" charset="-128"/>
              </a:defRPr>
            </a:lvl5pPr>
            <a:lvl6pPr marL="2514600" eaLnBrk="0" hangingPunct="0">
              <a:defRPr sz="2400">
                <a:solidFill>
                  <a:schemeClr val="tx1"/>
                </a:solidFill>
                <a:latin typeface="Arial" pitchFamily="34" charset="0"/>
                <a:ea typeface="ヒラギノ角ゴ Pro W3" pitchFamily="127" charset="-128"/>
              </a:defRPr>
            </a:lvl6pPr>
            <a:lvl7pPr marL="2971800" eaLnBrk="0" hangingPunct="0">
              <a:defRPr sz="2400">
                <a:solidFill>
                  <a:schemeClr val="tx1"/>
                </a:solidFill>
                <a:latin typeface="Arial" pitchFamily="34" charset="0"/>
                <a:ea typeface="ヒラギノ角ゴ Pro W3" pitchFamily="127" charset="-128"/>
              </a:defRPr>
            </a:lvl7pPr>
            <a:lvl8pPr marL="3429000" eaLnBrk="0" hangingPunct="0">
              <a:defRPr sz="2400">
                <a:solidFill>
                  <a:schemeClr val="tx1"/>
                </a:solidFill>
                <a:latin typeface="Arial" pitchFamily="34" charset="0"/>
                <a:ea typeface="ヒラギノ角ゴ Pro W3" pitchFamily="127" charset="-128"/>
              </a:defRPr>
            </a:lvl8pPr>
            <a:lvl9pPr marL="3886200" eaLnBrk="0" hangingPunct="0">
              <a:defRPr sz="2400">
                <a:solidFill>
                  <a:schemeClr val="tx1"/>
                </a:solidFill>
                <a:latin typeface="Arial" pitchFamily="34" charset="0"/>
                <a:ea typeface="ヒラギノ角ゴ Pro W3" pitchFamily="127" charset="-128"/>
              </a:defRPr>
            </a:lvl9pPr>
          </a:lstStyle>
          <a:p>
            <a:pPr algn="l">
              <a:spcBef>
                <a:spcPct val="20000"/>
              </a:spcBef>
              <a:buClr>
                <a:srgbClr val="E1393E"/>
              </a:buClr>
              <a:buFont typeface="Wingdings" pitchFamily="2" charset="2"/>
              <a:buChar char="§"/>
            </a:pPr>
            <a:r>
              <a:rPr lang="en-US" altLang="en-US" sz="1400" b="1" dirty="0">
                <a:solidFill>
                  <a:srgbClr val="E1393E"/>
                </a:solidFill>
              </a:rPr>
              <a:t>Fatigue</a:t>
            </a:r>
          </a:p>
          <a:p>
            <a:pPr algn="l">
              <a:spcBef>
                <a:spcPct val="20000"/>
              </a:spcBef>
              <a:buClr>
                <a:srgbClr val="E1393E"/>
              </a:buClr>
              <a:buFont typeface="Wingdings" pitchFamily="2" charset="2"/>
              <a:buChar char="§"/>
            </a:pPr>
            <a:r>
              <a:rPr lang="en-US" altLang="en-US" sz="1400" b="1" dirty="0">
                <a:solidFill>
                  <a:srgbClr val="E1393E"/>
                </a:solidFill>
              </a:rPr>
              <a:t>Workload </a:t>
            </a:r>
          </a:p>
          <a:p>
            <a:pPr algn="l">
              <a:spcBef>
                <a:spcPct val="20000"/>
              </a:spcBef>
              <a:buClr>
                <a:srgbClr val="E1393E"/>
              </a:buClr>
              <a:buFont typeface="Wingdings" pitchFamily="2" charset="2"/>
              <a:buChar char="§"/>
            </a:pPr>
            <a:r>
              <a:rPr lang="en-US" altLang="en-US" sz="1400" b="1" dirty="0">
                <a:solidFill>
                  <a:srgbClr val="E1393E"/>
                </a:solidFill>
              </a:rPr>
              <a:t>Task Performance</a:t>
            </a:r>
          </a:p>
          <a:p>
            <a:pPr algn="l">
              <a:spcBef>
                <a:spcPct val="20000"/>
              </a:spcBef>
              <a:buClr>
                <a:srgbClr val="E1393E"/>
              </a:buClr>
              <a:buFont typeface="Wingdings" pitchFamily="2" charset="2"/>
              <a:buChar char="§"/>
            </a:pPr>
            <a:r>
              <a:rPr lang="en-US" altLang="en-US" sz="1400" b="1" dirty="0">
                <a:solidFill>
                  <a:srgbClr val="E1393E"/>
                </a:solidFill>
              </a:rPr>
              <a:t>Skill Level</a:t>
            </a:r>
          </a:p>
          <a:p>
            <a:pPr algn="l">
              <a:spcBef>
                <a:spcPct val="20000"/>
              </a:spcBef>
              <a:buClr>
                <a:srgbClr val="E1393E"/>
              </a:buClr>
              <a:buFont typeface="Wingdings" pitchFamily="2" charset="2"/>
              <a:buChar char="§"/>
            </a:pPr>
            <a:r>
              <a:rPr lang="en-US" altLang="en-US" sz="1400" b="1" dirty="0">
                <a:solidFill>
                  <a:srgbClr val="E1393E"/>
                </a:solidFill>
              </a:rPr>
              <a:t>Stress Level</a:t>
            </a:r>
          </a:p>
        </p:txBody>
      </p:sp>
      <p:pic>
        <p:nvPicPr>
          <p:cNvPr id="10248" name="Picture 4" descr="director_pengui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0050" y="5207000"/>
            <a:ext cx="98425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313150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Rectangle 7"/>
          <p:cNvSpPr>
            <a:spLocks noGrp="1" noChangeArrowheads="1"/>
          </p:cNvSpPr>
          <p:nvPr>
            <p:ph type="title"/>
          </p:nvPr>
        </p:nvSpPr>
        <p:spPr/>
        <p:txBody>
          <a:bodyPr/>
          <a:lstStyle/>
          <a:p>
            <a:pPr eaLnBrk="1" hangingPunct="1"/>
            <a:r>
              <a:rPr lang="en-US" altLang="en-US">
                <a:ea typeface="ヒラギノ角ゴ Pro W3" pitchFamily="127" charset="-128"/>
              </a:rPr>
              <a:t>I’M SAFE Checklist</a:t>
            </a:r>
          </a:p>
        </p:txBody>
      </p:sp>
      <p:sp>
        <p:nvSpPr>
          <p:cNvPr id="11267" name="Rectangle 2" descr="alt=&quot;&quot;"/>
          <p:cNvSpPr>
            <a:spLocks noChangeArrowheads="1"/>
          </p:cNvSpPr>
          <p:nvPr/>
        </p:nvSpPr>
        <p:spPr bwMode="auto">
          <a:xfrm>
            <a:off x="1720850" y="1730375"/>
            <a:ext cx="457200" cy="2944813"/>
          </a:xfrm>
          <a:prstGeom prst="rect">
            <a:avLst/>
          </a:prstGeom>
          <a:solidFill>
            <a:srgbClr val="F5EE8B"/>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137160"/>
          <a:lstStyle/>
          <a:p>
            <a:endParaRPr lang="en-US" altLang="en-US"/>
          </a:p>
        </p:txBody>
      </p:sp>
      <p:sp>
        <p:nvSpPr>
          <p:cNvPr id="11268" name="Rectangle 4"/>
          <p:cNvSpPr>
            <a:spLocks noGrp="1" noChangeArrowheads="1"/>
          </p:cNvSpPr>
          <p:nvPr>
            <p:ph type="body" idx="1"/>
          </p:nvPr>
        </p:nvSpPr>
        <p:spPr>
          <a:xfrm>
            <a:off x="1724025" y="1827213"/>
            <a:ext cx="7086600" cy="4525962"/>
          </a:xfrm>
        </p:spPr>
        <p:txBody>
          <a:bodyPr/>
          <a:lstStyle/>
          <a:p>
            <a:pPr marL="457200" indent="-457200" eaLnBrk="1" hangingPunct="1">
              <a:buFont typeface="Wingdings" pitchFamily="2" charset="2"/>
              <a:buNone/>
              <a:tabLst>
                <a:tab pos="800100" algn="l"/>
              </a:tabLst>
            </a:pPr>
            <a:r>
              <a:rPr lang="en-US" altLang="en-US">
                <a:ea typeface="ヒラギノ角ゴ Pro W3" pitchFamily="127" charset="-128"/>
              </a:rPr>
              <a:t> I	=	I</a:t>
            </a:r>
            <a:r>
              <a:rPr lang="en-US" altLang="en-US" b="1">
                <a:ea typeface="ヒラギノ角ゴ Pro W3" pitchFamily="127" charset="-128"/>
              </a:rPr>
              <a:t>llness</a:t>
            </a:r>
          </a:p>
          <a:p>
            <a:pPr marL="457200" indent="-457200" eaLnBrk="1" hangingPunct="1">
              <a:buFont typeface="Wingdings" pitchFamily="2" charset="2"/>
              <a:buNone/>
              <a:tabLst>
                <a:tab pos="800100" algn="l"/>
              </a:tabLst>
            </a:pPr>
            <a:r>
              <a:rPr lang="en-US" altLang="en-US">
                <a:ea typeface="ヒラギノ角ゴ Pro W3" pitchFamily="127" charset="-128"/>
              </a:rPr>
              <a:t>M	=	M</a:t>
            </a:r>
            <a:r>
              <a:rPr lang="en-US" altLang="en-US" b="1">
                <a:ea typeface="ヒラギノ角ゴ Pro W3" pitchFamily="127" charset="-128"/>
              </a:rPr>
              <a:t>edication</a:t>
            </a:r>
          </a:p>
          <a:p>
            <a:pPr marL="457200" indent="-457200" eaLnBrk="1" hangingPunct="1">
              <a:buFont typeface="Wingdings" pitchFamily="2" charset="2"/>
              <a:buNone/>
              <a:tabLst>
                <a:tab pos="800100" algn="l"/>
              </a:tabLst>
            </a:pPr>
            <a:r>
              <a:rPr lang="en-US" altLang="en-US">
                <a:ea typeface="ヒラギノ角ゴ Pro W3" pitchFamily="127" charset="-128"/>
              </a:rPr>
              <a:t>S	=	S</a:t>
            </a:r>
            <a:r>
              <a:rPr lang="en-US" altLang="en-US" b="1">
                <a:ea typeface="ヒラギノ角ゴ Pro W3" pitchFamily="127" charset="-128"/>
              </a:rPr>
              <a:t>tress</a:t>
            </a:r>
          </a:p>
          <a:p>
            <a:pPr marL="457200" indent="-457200" eaLnBrk="1" hangingPunct="1">
              <a:buFont typeface="Wingdings" pitchFamily="2" charset="2"/>
              <a:buNone/>
              <a:tabLst>
                <a:tab pos="800100" algn="l"/>
              </a:tabLst>
            </a:pPr>
            <a:r>
              <a:rPr lang="en-US" altLang="en-US">
                <a:ea typeface="ヒラギノ角ゴ Pro W3" pitchFamily="127" charset="-128"/>
              </a:rPr>
              <a:t>A	=	A</a:t>
            </a:r>
            <a:r>
              <a:rPr lang="en-US" altLang="en-US" b="1">
                <a:ea typeface="ヒラギノ角ゴ Pro W3" pitchFamily="127" charset="-128"/>
              </a:rPr>
              <a:t>lcohol and Drugs</a:t>
            </a:r>
          </a:p>
          <a:p>
            <a:pPr marL="457200" indent="-457200" eaLnBrk="1" hangingPunct="1">
              <a:buFont typeface="Wingdings" pitchFamily="2" charset="2"/>
              <a:buNone/>
              <a:tabLst>
                <a:tab pos="800100" algn="l"/>
              </a:tabLst>
            </a:pPr>
            <a:r>
              <a:rPr lang="en-US" altLang="en-US">
                <a:ea typeface="ヒラギノ角ゴ Pro W3" pitchFamily="127" charset="-128"/>
              </a:rPr>
              <a:t>F	=	F</a:t>
            </a:r>
            <a:r>
              <a:rPr lang="en-US" altLang="en-US" b="1">
                <a:ea typeface="ヒラギノ角ゴ Pro W3" pitchFamily="127" charset="-128"/>
              </a:rPr>
              <a:t>atigue</a:t>
            </a:r>
          </a:p>
          <a:p>
            <a:pPr marL="457200" indent="-457200" eaLnBrk="1" hangingPunct="1">
              <a:buFont typeface="Wingdings" pitchFamily="2" charset="2"/>
              <a:buNone/>
              <a:tabLst>
                <a:tab pos="800100" algn="l"/>
              </a:tabLst>
            </a:pPr>
            <a:r>
              <a:rPr lang="en-US" altLang="en-US">
                <a:ea typeface="ヒラギノ角ゴ Pro W3" pitchFamily="127" charset="-128"/>
              </a:rPr>
              <a:t>E	=	E</a:t>
            </a:r>
            <a:r>
              <a:rPr lang="en-US" altLang="en-US" b="1">
                <a:ea typeface="ヒラギノ角ゴ Pro W3" pitchFamily="127" charset="-128"/>
              </a:rPr>
              <a:t>ating and Elimination </a:t>
            </a:r>
          </a:p>
        </p:txBody>
      </p:sp>
    </p:spTree>
    <p:extLst>
      <p:ext uri="{BB962C8B-B14F-4D97-AF65-F5344CB8AC3E}">
        <p14:creationId xmlns:p14="http://schemas.microsoft.com/office/powerpoint/2010/main" val="3920433793"/>
      </p:ext>
    </p:extLst>
  </p:cSld>
  <p:clrMapOvr>
    <a:masterClrMapping/>
  </p:clrMapOvr>
  <p:transition/>
</p:sld>
</file>

<file path=ppt/theme/theme1.xml><?xml version="1.0" encoding="utf-8"?>
<a:theme xmlns:a="http://schemas.openxmlformats.org/drawingml/2006/main" name="2_Main_Olive">
  <a:themeElements>
    <a:clrScheme name="">
      <a:dk1>
        <a:srgbClr val="000000"/>
      </a:dk1>
      <a:lt1>
        <a:srgbClr val="FFFFE1"/>
      </a:lt1>
      <a:dk2>
        <a:srgbClr val="660033"/>
      </a:dk2>
      <a:lt2>
        <a:srgbClr val="330033"/>
      </a:lt2>
      <a:accent1>
        <a:srgbClr val="CCCC99"/>
      </a:accent1>
      <a:accent2>
        <a:srgbClr val="CC0000"/>
      </a:accent2>
      <a:accent3>
        <a:srgbClr val="FFFFEE"/>
      </a:accent3>
      <a:accent4>
        <a:srgbClr val="000000"/>
      </a:accent4>
      <a:accent5>
        <a:srgbClr val="E2E2CA"/>
      </a:accent5>
      <a:accent6>
        <a:srgbClr val="B90000"/>
      </a:accent6>
      <a:hlink>
        <a:srgbClr val="990033"/>
      </a:hlink>
      <a:folHlink>
        <a:srgbClr val="B2B2B2"/>
      </a:folHlink>
    </a:clrScheme>
    <a:fontScheme name="2_Main_Oliv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2_Main_Olive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2_Main_Olive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2_Main_Olive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2_Main_Olive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2_Main_Olive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2_Main_Olive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2_Main_Olive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2_Main_Olive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2_Main_Olive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2_Main_Olive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2_Main_Olive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41C938CC4EE4F479EE4D92727B24713" ma:contentTypeVersion="4" ma:contentTypeDescription="Create a new document." ma:contentTypeScope="" ma:versionID="6dd9b103903e26b1ea34f857003ae291">
  <xsd:schema xmlns:xsd="http://www.w3.org/2001/XMLSchema" xmlns:xs="http://www.w3.org/2001/XMLSchema" xmlns:p="http://schemas.microsoft.com/office/2006/metadata/properties" xmlns:ns2="6d949564-4ca2-4f24-b2ec-e225cb0e4b21" xmlns:ns3="248aa52d-0bf7-449c-811d-9d8a38bb3135" targetNamespace="http://schemas.microsoft.com/office/2006/metadata/properties" ma:root="true" ma:fieldsID="dc4ba676627c2980e1d7292c6847d327" ns2:_="" ns3:_="">
    <xsd:import namespace="6d949564-4ca2-4f24-b2ec-e225cb0e4b21"/>
    <xsd:import namespace="248aa52d-0bf7-449c-811d-9d8a38bb313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949564-4ca2-4f24-b2ec-e225cb0e4b2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48aa52d-0bf7-449c-811d-9d8a38bb3135"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EBF8408-B036-44A7-9155-9E3643A516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949564-4ca2-4f24-b2ec-e225cb0e4b21"/>
    <ds:schemaRef ds:uri="248aa52d-0bf7-449c-811d-9d8a38bb31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0F5878D-88E9-45B9-9B3D-4DEB6071BA0E}">
  <ds:schemaRefs>
    <ds:schemaRef ds:uri="http://purl.org/dc/dcmitype/"/>
    <ds:schemaRef ds:uri="http://schemas.openxmlformats.org/package/2006/metadata/core-properties"/>
    <ds:schemaRef ds:uri="http://schemas.microsoft.com/office/2006/metadata/properties"/>
    <ds:schemaRef ds:uri="http://schemas.microsoft.com/office/2006/documentManagement/types"/>
    <ds:schemaRef ds:uri="http://purl.org/dc/elements/1.1/"/>
    <ds:schemaRef ds:uri="248aa52d-0bf7-449c-811d-9d8a38bb3135"/>
    <ds:schemaRef ds:uri="6d949564-4ca2-4f24-b2ec-e225cb0e4b21"/>
    <ds:schemaRef ds:uri="http://schemas.microsoft.com/office/infopath/2007/PartnerControls"/>
    <ds:schemaRef ds:uri="http://www.w3.org/XML/1998/namespace"/>
    <ds:schemaRef ds:uri="http://purl.org/dc/terms/"/>
  </ds:schemaRefs>
</ds:datastoreItem>
</file>

<file path=customXml/itemProps3.xml><?xml version="1.0" encoding="utf-8"?>
<ds:datastoreItem xmlns:ds="http://schemas.openxmlformats.org/officeDocument/2006/customXml" ds:itemID="{262855F6-1DAF-4614-AB13-D3EFDA2C04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Module 4-05.2-SituationMonitoring</Template>
  <TotalTime>5861</TotalTime>
  <Words>502</Words>
  <Application>Microsoft Office PowerPoint</Application>
  <PresentationFormat>On-screen Show (4:3)</PresentationFormat>
  <Paragraphs>150</Paragraphs>
  <Slides>22</Slides>
  <Notes>15</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8" baseType="lpstr">
      <vt:lpstr>Arial</vt:lpstr>
      <vt:lpstr>Times New Roman</vt:lpstr>
      <vt:lpstr>Verdana</vt:lpstr>
      <vt:lpstr>Wingdings</vt:lpstr>
      <vt:lpstr>2_Main_Olive</vt:lpstr>
      <vt:lpstr>Photo Editor Photo</vt:lpstr>
      <vt:lpstr>Situation Monitoring</vt:lpstr>
      <vt:lpstr>Teamwork Exercise #2</vt:lpstr>
      <vt:lpstr>Objectives</vt:lpstr>
      <vt:lpstr>Situation Monitoring </vt:lpstr>
      <vt:lpstr>A Continuous Process</vt:lpstr>
      <vt:lpstr>Components of Situation Monitoring:</vt:lpstr>
      <vt:lpstr>Status of the Resident</vt:lpstr>
      <vt:lpstr>Team Members</vt:lpstr>
      <vt:lpstr>I’M SAFE Checklist</vt:lpstr>
      <vt:lpstr>Environment</vt:lpstr>
      <vt:lpstr>Progress Toward Goal</vt:lpstr>
      <vt:lpstr>Situation Monitoring Exercise</vt:lpstr>
      <vt:lpstr>Situation Awareness is… </vt:lpstr>
      <vt:lpstr>Conditions That Undermine  Situation Awareness</vt:lpstr>
      <vt:lpstr>A Shared Mental Model is…</vt:lpstr>
      <vt:lpstr>Shared Mental Model?</vt:lpstr>
      <vt:lpstr>When and How to Share?</vt:lpstr>
      <vt:lpstr>Practical Exercise</vt:lpstr>
      <vt:lpstr>What Do You See?</vt:lpstr>
      <vt:lpstr>How Shared Mental Models  Help Teams</vt:lpstr>
      <vt:lpstr>Tools &amp; Strategies Summary</vt:lpstr>
      <vt:lpstr>Applying TeamSTEPPS Exercise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dc:creator>
  <cp:lastModifiedBy>Stephanie Gfeller</cp:lastModifiedBy>
  <cp:revision>182</cp:revision>
  <cp:lastPrinted>2017-04-01T16:24:33Z</cp:lastPrinted>
  <dcterms:created xsi:type="dcterms:W3CDTF">2005-06-03T10:15:22Z</dcterms:created>
  <dcterms:modified xsi:type="dcterms:W3CDTF">2019-08-19T16:00:00Z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0x010100A41C938CC4EE4F479EE4D92727B24713</vt:lpwstr>
  </property>
</Properties>
</file>